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  <p:sldMasterId id="2147483673" r:id="rId3"/>
  </p:sldMasterIdLst>
  <p:notesMasterIdLst>
    <p:notesMasterId r:id="rId75"/>
  </p:notesMasterIdLst>
  <p:handoutMasterIdLst>
    <p:handoutMasterId r:id="rId76"/>
  </p:handoutMasterIdLst>
  <p:sldIdLst>
    <p:sldId id="256" r:id="rId4"/>
    <p:sldId id="263" r:id="rId5"/>
    <p:sldId id="326" r:id="rId6"/>
    <p:sldId id="386" r:id="rId7"/>
    <p:sldId id="328" r:id="rId8"/>
    <p:sldId id="283" r:id="rId9"/>
    <p:sldId id="329" r:id="rId10"/>
    <p:sldId id="330" r:id="rId11"/>
    <p:sldId id="332" r:id="rId12"/>
    <p:sldId id="387" r:id="rId13"/>
    <p:sldId id="335" r:id="rId14"/>
    <p:sldId id="336" r:id="rId15"/>
    <p:sldId id="346" r:id="rId16"/>
    <p:sldId id="347" r:id="rId17"/>
    <p:sldId id="348" r:id="rId18"/>
    <p:sldId id="349" r:id="rId19"/>
    <p:sldId id="285" r:id="rId20"/>
    <p:sldId id="350" r:id="rId21"/>
    <p:sldId id="351" r:id="rId22"/>
    <p:sldId id="354" r:id="rId23"/>
    <p:sldId id="355" r:id="rId24"/>
    <p:sldId id="357" r:id="rId25"/>
    <p:sldId id="300" r:id="rId26"/>
    <p:sldId id="301" r:id="rId27"/>
    <p:sldId id="304" r:id="rId28"/>
    <p:sldId id="264" r:id="rId29"/>
    <p:sldId id="289" r:id="rId30"/>
    <p:sldId id="291" r:id="rId31"/>
    <p:sldId id="290" r:id="rId32"/>
    <p:sldId id="403" r:id="rId33"/>
    <p:sldId id="404" r:id="rId34"/>
    <p:sldId id="366" r:id="rId35"/>
    <p:sldId id="270" r:id="rId36"/>
    <p:sldId id="358" r:id="rId37"/>
    <p:sldId id="361" r:id="rId38"/>
    <p:sldId id="362" r:id="rId39"/>
    <p:sldId id="363" r:id="rId40"/>
    <p:sldId id="364" r:id="rId41"/>
    <p:sldId id="273" r:id="rId42"/>
    <p:sldId id="393" r:id="rId43"/>
    <p:sldId id="394" r:id="rId44"/>
    <p:sldId id="395" r:id="rId45"/>
    <p:sldId id="292" r:id="rId46"/>
    <p:sldId id="274" r:id="rId47"/>
    <p:sldId id="388" r:id="rId48"/>
    <p:sldId id="390" r:id="rId49"/>
    <p:sldId id="288" r:id="rId50"/>
    <p:sldId id="334" r:id="rId51"/>
    <p:sldId id="392" r:id="rId52"/>
    <p:sldId id="265" r:id="rId53"/>
    <p:sldId id="385" r:id="rId54"/>
    <p:sldId id="405" r:id="rId55"/>
    <p:sldId id="409" r:id="rId56"/>
    <p:sldId id="410" r:id="rId57"/>
    <p:sldId id="367" r:id="rId58"/>
    <p:sldId id="369" r:id="rId59"/>
    <p:sldId id="370" r:id="rId60"/>
    <p:sldId id="371" r:id="rId61"/>
    <p:sldId id="372" r:id="rId62"/>
    <p:sldId id="373" r:id="rId63"/>
    <p:sldId id="287" r:id="rId64"/>
    <p:sldId id="396" r:id="rId65"/>
    <p:sldId id="411" r:id="rId66"/>
    <p:sldId id="400" r:id="rId67"/>
    <p:sldId id="401" r:id="rId68"/>
    <p:sldId id="276" r:id="rId69"/>
    <p:sldId id="375" r:id="rId70"/>
    <p:sldId id="376" r:id="rId71"/>
    <p:sldId id="377" r:id="rId72"/>
    <p:sldId id="378" r:id="rId73"/>
    <p:sldId id="379" r:id="rId74"/>
  </p:sldIdLst>
  <p:sldSz cx="12188825" cy="6858000"/>
  <p:notesSz cx="6858000" cy="9144000"/>
  <p:custDataLst>
    <p:tags r:id="rId77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E671C73-F475-7442-A03D-FFF4FE826B10}" v="30" dt="2022-11-05T09:06:23.192"/>
  </p1510:revLst>
</p1510:revInfo>
</file>

<file path=ppt/tableStyles.xml><?xml version="1.0" encoding="utf-8"?>
<a:tblStyleLst xmlns:a="http://schemas.openxmlformats.org/drawingml/2006/main" def="{6E25E649-3F16-4E02-A733-19D2CDBF48F0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51335" autoAdjust="0"/>
    <p:restoredTop sz="95274" autoAdjust="0"/>
  </p:normalViewPr>
  <p:slideViewPr>
    <p:cSldViewPr>
      <p:cViewPr varScale="1">
        <p:scale>
          <a:sx n="61" d="100"/>
          <a:sy n="61" d="100"/>
        </p:scale>
        <p:origin x="248" y="1360"/>
      </p:cViewPr>
      <p:guideLst>
        <p:guide pos="3839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1986" y="1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16" Type="http://schemas.openxmlformats.org/officeDocument/2006/relationships/slide" Target="slides/slide13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74" Type="http://schemas.openxmlformats.org/officeDocument/2006/relationships/slide" Target="slides/slide71.xml"/><Relationship Id="rId79" Type="http://schemas.openxmlformats.org/officeDocument/2006/relationships/viewProps" Target="viewProps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82" Type="http://schemas.microsoft.com/office/2016/11/relationships/changesInfo" Target="changesInfos/changesInfo1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77" Type="http://schemas.openxmlformats.org/officeDocument/2006/relationships/tags" Target="tags/tag1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80" Type="http://schemas.openxmlformats.org/officeDocument/2006/relationships/theme" Target="theme/theme1.xml"/><Relationship Id="rId3" Type="http://schemas.openxmlformats.org/officeDocument/2006/relationships/slideMaster" Target="slideMasters/slideMaster2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notesMaster" Target="notesMasters/notesMaster1.xml"/><Relationship Id="rId83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handoutMaster" Target="handoutMasters/handoutMaster1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2" Type="http://schemas.openxmlformats.org/officeDocument/2006/relationships/slideMaster" Target="slideMasters/slideMaster1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urayami Kurayami" userId="cf86d4f74176d0bb" providerId="LiveId" clId="{5E671C73-F475-7442-A03D-FFF4FE826B10}"/>
    <pc:docChg chg="undo custSel addSld delSld modSld sldOrd">
      <pc:chgData name="Kurayami Kurayami" userId="cf86d4f74176d0bb" providerId="LiveId" clId="{5E671C73-F475-7442-A03D-FFF4FE826B10}" dt="2022-11-05T09:06:23.189" v="106"/>
      <pc:docMkLst>
        <pc:docMk/>
      </pc:docMkLst>
      <pc:sldChg chg="del">
        <pc:chgData name="Kurayami Kurayami" userId="cf86d4f74176d0bb" providerId="LiveId" clId="{5E671C73-F475-7442-A03D-FFF4FE826B10}" dt="2022-11-05T08:58:23.503" v="62" actId="2696"/>
        <pc:sldMkLst>
          <pc:docMk/>
          <pc:sldMk cId="45145356" sldId="266"/>
        </pc:sldMkLst>
      </pc:sldChg>
      <pc:sldChg chg="del">
        <pc:chgData name="Kurayami Kurayami" userId="cf86d4f74176d0bb" providerId="LiveId" clId="{5E671C73-F475-7442-A03D-FFF4FE826B10}" dt="2022-11-05T09:00:22.502" v="66" actId="2696"/>
        <pc:sldMkLst>
          <pc:docMk/>
          <pc:sldMk cId="244263678" sldId="271"/>
        </pc:sldMkLst>
      </pc:sldChg>
      <pc:sldChg chg="del">
        <pc:chgData name="Kurayami Kurayami" userId="cf86d4f74176d0bb" providerId="LiveId" clId="{5E671C73-F475-7442-A03D-FFF4FE826B10}" dt="2022-11-05T09:05:23.674" v="97" actId="2696"/>
        <pc:sldMkLst>
          <pc:docMk/>
          <pc:sldMk cId="2482279122" sldId="272"/>
        </pc:sldMkLst>
      </pc:sldChg>
      <pc:sldChg chg="ord">
        <pc:chgData name="Kurayami Kurayami" userId="cf86d4f74176d0bb" providerId="LiveId" clId="{5E671C73-F475-7442-A03D-FFF4FE826B10}" dt="2022-11-05T09:01:46.499" v="75" actId="20578"/>
        <pc:sldMkLst>
          <pc:docMk/>
          <pc:sldMk cId="2850711690" sldId="274"/>
        </pc:sldMkLst>
      </pc:sldChg>
      <pc:sldChg chg="del">
        <pc:chgData name="Kurayami Kurayami" userId="cf86d4f74176d0bb" providerId="LiveId" clId="{5E671C73-F475-7442-A03D-FFF4FE826B10}" dt="2022-11-05T09:03:58.289" v="88" actId="2696"/>
        <pc:sldMkLst>
          <pc:docMk/>
          <pc:sldMk cId="1657520637" sldId="275"/>
        </pc:sldMkLst>
      </pc:sldChg>
      <pc:sldChg chg="add del">
        <pc:chgData name="Kurayami Kurayami" userId="cf86d4f74176d0bb" providerId="LiveId" clId="{5E671C73-F475-7442-A03D-FFF4FE826B10}" dt="2022-11-05T09:06:16.993" v="105" actId="2696"/>
        <pc:sldMkLst>
          <pc:docMk/>
          <pc:sldMk cId="464021575" sldId="276"/>
        </pc:sldMkLst>
      </pc:sldChg>
      <pc:sldChg chg="add">
        <pc:chgData name="Kurayami Kurayami" userId="cf86d4f74176d0bb" providerId="LiveId" clId="{5E671C73-F475-7442-A03D-FFF4FE826B10}" dt="2022-11-05T09:06:23.189" v="106"/>
        <pc:sldMkLst>
          <pc:docMk/>
          <pc:sldMk cId="2164529449" sldId="276"/>
        </pc:sldMkLst>
      </pc:sldChg>
      <pc:sldChg chg="del">
        <pc:chgData name="Kurayami Kurayami" userId="cf86d4f74176d0bb" providerId="LiveId" clId="{5E671C73-F475-7442-A03D-FFF4FE826B10}" dt="2022-11-05T09:05:14.167" v="96" actId="2696"/>
        <pc:sldMkLst>
          <pc:docMk/>
          <pc:sldMk cId="1498110727" sldId="277"/>
        </pc:sldMkLst>
      </pc:sldChg>
      <pc:sldChg chg="del">
        <pc:chgData name="Kurayami Kurayami" userId="cf86d4f74176d0bb" providerId="LiveId" clId="{5E671C73-F475-7442-A03D-FFF4FE826B10}" dt="2022-11-05T07:59:50.074" v="2" actId="2696"/>
        <pc:sldMkLst>
          <pc:docMk/>
          <pc:sldMk cId="0" sldId="278"/>
        </pc:sldMkLst>
      </pc:sldChg>
      <pc:sldChg chg="del">
        <pc:chgData name="Kurayami Kurayami" userId="cf86d4f74176d0bb" providerId="LiveId" clId="{5E671C73-F475-7442-A03D-FFF4FE826B10}" dt="2022-11-05T07:59:51.300" v="4" actId="2696"/>
        <pc:sldMkLst>
          <pc:docMk/>
          <pc:sldMk cId="0" sldId="279"/>
        </pc:sldMkLst>
      </pc:sldChg>
      <pc:sldChg chg="del">
        <pc:chgData name="Kurayami Kurayami" userId="cf86d4f74176d0bb" providerId="LiveId" clId="{5E671C73-F475-7442-A03D-FFF4FE826B10}" dt="2022-11-05T07:59:50.712" v="3" actId="2696"/>
        <pc:sldMkLst>
          <pc:docMk/>
          <pc:sldMk cId="0" sldId="280"/>
        </pc:sldMkLst>
      </pc:sldChg>
      <pc:sldChg chg="del">
        <pc:chgData name="Kurayami Kurayami" userId="cf86d4f74176d0bb" providerId="LiveId" clId="{5E671C73-F475-7442-A03D-FFF4FE826B10}" dt="2022-11-05T08:03:56.346" v="29" actId="2696"/>
        <pc:sldMkLst>
          <pc:docMk/>
          <pc:sldMk cId="63811931" sldId="282"/>
        </pc:sldMkLst>
      </pc:sldChg>
      <pc:sldChg chg="modSp">
        <pc:chgData name="Kurayami Kurayami" userId="cf86d4f74176d0bb" providerId="LiveId" clId="{5E671C73-F475-7442-A03D-FFF4FE826B10}" dt="2022-11-05T08:01:36.903" v="24" actId="20577"/>
        <pc:sldMkLst>
          <pc:docMk/>
          <pc:sldMk cId="1293330833" sldId="283"/>
        </pc:sldMkLst>
        <pc:spChg chg="mod">
          <ac:chgData name="Kurayami Kurayami" userId="cf86d4f74176d0bb" providerId="LiveId" clId="{5E671C73-F475-7442-A03D-FFF4FE826B10}" dt="2022-11-05T08:01:36.903" v="24" actId="20577"/>
          <ac:spMkLst>
            <pc:docMk/>
            <pc:sldMk cId="1293330833" sldId="283"/>
            <ac:spMk id="11" creationId="{00000000-0000-0000-0000-000000000000}"/>
          </ac:spMkLst>
        </pc:spChg>
      </pc:sldChg>
      <pc:sldChg chg="del">
        <pc:chgData name="Kurayami Kurayami" userId="cf86d4f74176d0bb" providerId="LiveId" clId="{5E671C73-F475-7442-A03D-FFF4FE826B10}" dt="2022-11-05T08:57:32.863" v="50" actId="2696"/>
        <pc:sldMkLst>
          <pc:docMk/>
          <pc:sldMk cId="1882964045" sldId="286"/>
        </pc:sldMkLst>
      </pc:sldChg>
      <pc:sldChg chg="del">
        <pc:chgData name="Kurayami Kurayami" userId="cf86d4f74176d0bb" providerId="LiveId" clId="{5E671C73-F475-7442-A03D-FFF4FE826B10}" dt="2022-11-05T08:58:12.488" v="51" actId="2696"/>
        <pc:sldMkLst>
          <pc:docMk/>
          <pc:sldMk cId="2334774612" sldId="293"/>
        </pc:sldMkLst>
      </pc:sldChg>
      <pc:sldChg chg="del">
        <pc:chgData name="Kurayami Kurayami" userId="cf86d4f74176d0bb" providerId="LiveId" clId="{5E671C73-F475-7442-A03D-FFF4FE826B10}" dt="2022-11-05T08:58:13.107" v="52" actId="2696"/>
        <pc:sldMkLst>
          <pc:docMk/>
          <pc:sldMk cId="688729096" sldId="294"/>
        </pc:sldMkLst>
      </pc:sldChg>
      <pc:sldChg chg="del">
        <pc:chgData name="Kurayami Kurayami" userId="cf86d4f74176d0bb" providerId="LiveId" clId="{5E671C73-F475-7442-A03D-FFF4FE826B10}" dt="2022-11-05T08:58:13.718" v="53" actId="2696"/>
        <pc:sldMkLst>
          <pc:docMk/>
          <pc:sldMk cId="154180224" sldId="295"/>
        </pc:sldMkLst>
      </pc:sldChg>
      <pc:sldChg chg="del">
        <pc:chgData name="Kurayami Kurayami" userId="cf86d4f74176d0bb" providerId="LiveId" clId="{5E671C73-F475-7442-A03D-FFF4FE826B10}" dt="2022-11-05T08:58:14.334" v="54" actId="2696"/>
        <pc:sldMkLst>
          <pc:docMk/>
          <pc:sldMk cId="0" sldId="296"/>
        </pc:sldMkLst>
      </pc:sldChg>
      <pc:sldChg chg="del">
        <pc:chgData name="Kurayami Kurayami" userId="cf86d4f74176d0bb" providerId="LiveId" clId="{5E671C73-F475-7442-A03D-FFF4FE826B10}" dt="2022-11-05T08:58:15.408" v="56" actId="2696"/>
        <pc:sldMkLst>
          <pc:docMk/>
          <pc:sldMk cId="0" sldId="297"/>
        </pc:sldMkLst>
      </pc:sldChg>
      <pc:sldChg chg="modSp del">
        <pc:chgData name="Kurayami Kurayami" userId="cf86d4f74176d0bb" providerId="LiveId" clId="{5E671C73-F475-7442-A03D-FFF4FE826B10}" dt="2022-11-05T08:57:17.724" v="49" actId="2696"/>
        <pc:sldMkLst>
          <pc:docMk/>
          <pc:sldMk cId="0" sldId="298"/>
        </pc:sldMkLst>
        <pc:spChg chg="mod">
          <ac:chgData name="Kurayami Kurayami" userId="cf86d4f74176d0bb" providerId="LiveId" clId="{5E671C73-F475-7442-A03D-FFF4FE826B10}" dt="2022-11-05T08:57:15.791" v="48" actId="14100"/>
          <ac:spMkLst>
            <pc:docMk/>
            <pc:sldMk cId="0" sldId="298"/>
            <ac:spMk id="4" creationId="{2ED3E3D9-6016-6843-9113-B9A3B18D11EF}"/>
          </ac:spMkLst>
        </pc:spChg>
      </pc:sldChg>
      <pc:sldChg chg="del">
        <pc:chgData name="Kurayami Kurayami" userId="cf86d4f74176d0bb" providerId="LiveId" clId="{5E671C73-F475-7442-A03D-FFF4FE826B10}" dt="2022-11-05T08:58:18.094" v="60" actId="2696"/>
        <pc:sldMkLst>
          <pc:docMk/>
          <pc:sldMk cId="0" sldId="307"/>
        </pc:sldMkLst>
      </pc:sldChg>
      <pc:sldChg chg="del">
        <pc:chgData name="Kurayami Kurayami" userId="cf86d4f74176d0bb" providerId="LiveId" clId="{5E671C73-F475-7442-A03D-FFF4FE826B10}" dt="2022-11-05T08:58:18.910" v="61" actId="2696"/>
        <pc:sldMkLst>
          <pc:docMk/>
          <pc:sldMk cId="0" sldId="308"/>
        </pc:sldMkLst>
      </pc:sldChg>
      <pc:sldChg chg="del">
        <pc:chgData name="Kurayami Kurayami" userId="cf86d4f74176d0bb" providerId="LiveId" clId="{5E671C73-F475-7442-A03D-FFF4FE826B10}" dt="2022-11-05T08:58:14.883" v="55" actId="2696"/>
        <pc:sldMkLst>
          <pc:docMk/>
          <pc:sldMk cId="2264404663" sldId="309"/>
        </pc:sldMkLst>
      </pc:sldChg>
      <pc:sldChg chg="del">
        <pc:chgData name="Kurayami Kurayami" userId="cf86d4f74176d0bb" providerId="LiveId" clId="{5E671C73-F475-7442-A03D-FFF4FE826B10}" dt="2022-11-05T09:02:53.700" v="78" actId="2696"/>
        <pc:sldMkLst>
          <pc:docMk/>
          <pc:sldMk cId="2180854200" sldId="310"/>
        </pc:sldMkLst>
      </pc:sldChg>
      <pc:sldChg chg="del">
        <pc:chgData name="Kurayami Kurayami" userId="cf86d4f74176d0bb" providerId="LiveId" clId="{5E671C73-F475-7442-A03D-FFF4FE826B10}" dt="2022-11-05T09:02:54.165" v="79" actId="2696"/>
        <pc:sldMkLst>
          <pc:docMk/>
          <pc:sldMk cId="3738662702" sldId="311"/>
        </pc:sldMkLst>
      </pc:sldChg>
      <pc:sldChg chg="del">
        <pc:chgData name="Kurayami Kurayami" userId="cf86d4f74176d0bb" providerId="LiveId" clId="{5E671C73-F475-7442-A03D-FFF4FE826B10}" dt="2022-11-05T09:02:54.756" v="80" actId="2696"/>
        <pc:sldMkLst>
          <pc:docMk/>
          <pc:sldMk cId="1837890964" sldId="312"/>
        </pc:sldMkLst>
      </pc:sldChg>
      <pc:sldChg chg="del">
        <pc:chgData name="Kurayami Kurayami" userId="cf86d4f74176d0bb" providerId="LiveId" clId="{5E671C73-F475-7442-A03D-FFF4FE826B10}" dt="2022-11-05T09:02:56.197" v="82" actId="2696"/>
        <pc:sldMkLst>
          <pc:docMk/>
          <pc:sldMk cId="895688980" sldId="313"/>
        </pc:sldMkLst>
      </pc:sldChg>
      <pc:sldChg chg="del">
        <pc:chgData name="Kurayami Kurayami" userId="cf86d4f74176d0bb" providerId="LiveId" clId="{5E671C73-F475-7442-A03D-FFF4FE826B10}" dt="2022-11-05T08:58:16.047" v="57" actId="2696"/>
        <pc:sldMkLst>
          <pc:docMk/>
          <pc:sldMk cId="3123471309" sldId="314"/>
        </pc:sldMkLst>
      </pc:sldChg>
      <pc:sldChg chg="del">
        <pc:chgData name="Kurayami Kurayami" userId="cf86d4f74176d0bb" providerId="LiveId" clId="{5E671C73-F475-7442-A03D-FFF4FE826B10}" dt="2022-11-05T08:58:17.366" v="59" actId="2696"/>
        <pc:sldMkLst>
          <pc:docMk/>
          <pc:sldMk cId="1550365428" sldId="315"/>
        </pc:sldMkLst>
      </pc:sldChg>
      <pc:sldChg chg="del">
        <pc:chgData name="Kurayami Kurayami" userId="cf86d4f74176d0bb" providerId="LiveId" clId="{5E671C73-F475-7442-A03D-FFF4FE826B10}" dt="2022-11-05T09:02:55.619" v="81" actId="2696"/>
        <pc:sldMkLst>
          <pc:docMk/>
          <pc:sldMk cId="3716522515" sldId="316"/>
        </pc:sldMkLst>
      </pc:sldChg>
      <pc:sldChg chg="del">
        <pc:chgData name="Kurayami Kurayami" userId="cf86d4f74176d0bb" providerId="LiveId" clId="{5E671C73-F475-7442-A03D-FFF4FE826B10}" dt="2022-11-05T09:02:56.963" v="83" actId="2696"/>
        <pc:sldMkLst>
          <pc:docMk/>
          <pc:sldMk cId="3402698396" sldId="317"/>
        </pc:sldMkLst>
      </pc:sldChg>
      <pc:sldChg chg="del">
        <pc:chgData name="Kurayami Kurayami" userId="cf86d4f74176d0bb" providerId="LiveId" clId="{5E671C73-F475-7442-A03D-FFF4FE826B10}" dt="2022-11-05T08:58:16.753" v="58" actId="2696"/>
        <pc:sldMkLst>
          <pc:docMk/>
          <pc:sldMk cId="974114297" sldId="318"/>
        </pc:sldMkLst>
      </pc:sldChg>
      <pc:sldChg chg="del">
        <pc:chgData name="Kurayami Kurayami" userId="cf86d4f74176d0bb" providerId="LiveId" clId="{5E671C73-F475-7442-A03D-FFF4FE826B10}" dt="2022-11-05T07:59:49.076" v="0" actId="2696"/>
        <pc:sldMkLst>
          <pc:docMk/>
          <pc:sldMk cId="0" sldId="319"/>
        </pc:sldMkLst>
      </pc:sldChg>
      <pc:sldChg chg="del">
        <pc:chgData name="Kurayami Kurayami" userId="cf86d4f74176d0bb" providerId="LiveId" clId="{5E671C73-F475-7442-A03D-FFF4FE826B10}" dt="2022-11-05T07:59:49.538" v="1" actId="2696"/>
        <pc:sldMkLst>
          <pc:docMk/>
          <pc:sldMk cId="0" sldId="320"/>
        </pc:sldMkLst>
      </pc:sldChg>
      <pc:sldChg chg="del">
        <pc:chgData name="Kurayami Kurayami" userId="cf86d4f74176d0bb" providerId="LiveId" clId="{5E671C73-F475-7442-A03D-FFF4FE826B10}" dt="2022-11-05T07:59:51.917" v="5" actId="2696"/>
        <pc:sldMkLst>
          <pc:docMk/>
          <pc:sldMk cId="0" sldId="321"/>
        </pc:sldMkLst>
      </pc:sldChg>
      <pc:sldChg chg="del">
        <pc:chgData name="Kurayami Kurayami" userId="cf86d4f74176d0bb" providerId="LiveId" clId="{5E671C73-F475-7442-A03D-FFF4FE826B10}" dt="2022-11-05T07:59:52.545" v="6" actId="2696"/>
        <pc:sldMkLst>
          <pc:docMk/>
          <pc:sldMk cId="0" sldId="322"/>
        </pc:sldMkLst>
      </pc:sldChg>
      <pc:sldChg chg="del">
        <pc:chgData name="Kurayami Kurayami" userId="cf86d4f74176d0bb" providerId="LiveId" clId="{5E671C73-F475-7442-A03D-FFF4FE826B10}" dt="2022-11-05T07:59:53.199" v="7" actId="2696"/>
        <pc:sldMkLst>
          <pc:docMk/>
          <pc:sldMk cId="0" sldId="323"/>
        </pc:sldMkLst>
      </pc:sldChg>
      <pc:sldChg chg="del">
        <pc:chgData name="Kurayami Kurayami" userId="cf86d4f74176d0bb" providerId="LiveId" clId="{5E671C73-F475-7442-A03D-FFF4FE826B10}" dt="2022-11-05T07:59:53.857" v="8" actId="2696"/>
        <pc:sldMkLst>
          <pc:docMk/>
          <pc:sldMk cId="0" sldId="324"/>
        </pc:sldMkLst>
      </pc:sldChg>
      <pc:sldChg chg="del">
        <pc:chgData name="Kurayami Kurayami" userId="cf86d4f74176d0bb" providerId="LiveId" clId="{5E671C73-F475-7442-A03D-FFF4FE826B10}" dt="2022-11-05T07:59:54.417" v="9" actId="2696"/>
        <pc:sldMkLst>
          <pc:docMk/>
          <pc:sldMk cId="0" sldId="325"/>
        </pc:sldMkLst>
      </pc:sldChg>
      <pc:sldChg chg="del">
        <pc:chgData name="Kurayami Kurayami" userId="cf86d4f74176d0bb" providerId="LiveId" clId="{5E671C73-F475-7442-A03D-FFF4FE826B10}" dt="2022-11-05T08:00:15.481" v="10" actId="2696"/>
        <pc:sldMkLst>
          <pc:docMk/>
          <pc:sldMk cId="0" sldId="327"/>
        </pc:sldMkLst>
      </pc:sldChg>
      <pc:sldChg chg="del">
        <pc:chgData name="Kurayami Kurayami" userId="cf86d4f74176d0bb" providerId="LiveId" clId="{5E671C73-F475-7442-A03D-FFF4FE826B10}" dt="2022-11-05T08:02:25.571" v="25" actId="2696"/>
        <pc:sldMkLst>
          <pc:docMk/>
          <pc:sldMk cId="0" sldId="331"/>
        </pc:sldMkLst>
      </pc:sldChg>
      <pc:sldChg chg="del">
        <pc:chgData name="Kurayami Kurayami" userId="cf86d4f74176d0bb" providerId="LiveId" clId="{5E671C73-F475-7442-A03D-FFF4FE826B10}" dt="2022-11-05T08:03:53.611" v="26" actId="2696"/>
        <pc:sldMkLst>
          <pc:docMk/>
          <pc:sldMk cId="0" sldId="337"/>
        </pc:sldMkLst>
      </pc:sldChg>
      <pc:sldChg chg="del">
        <pc:chgData name="Kurayami Kurayami" userId="cf86d4f74176d0bb" providerId="LiveId" clId="{5E671C73-F475-7442-A03D-FFF4FE826B10}" dt="2022-11-05T08:03:54.582" v="27" actId="2696"/>
        <pc:sldMkLst>
          <pc:docMk/>
          <pc:sldMk cId="0" sldId="338"/>
        </pc:sldMkLst>
      </pc:sldChg>
      <pc:sldChg chg="del">
        <pc:chgData name="Kurayami Kurayami" userId="cf86d4f74176d0bb" providerId="LiveId" clId="{5E671C73-F475-7442-A03D-FFF4FE826B10}" dt="2022-11-05T08:03:55.507" v="28" actId="2696"/>
        <pc:sldMkLst>
          <pc:docMk/>
          <pc:sldMk cId="0" sldId="339"/>
        </pc:sldMkLst>
      </pc:sldChg>
      <pc:sldChg chg="del">
        <pc:chgData name="Kurayami Kurayami" userId="cf86d4f74176d0bb" providerId="LiveId" clId="{5E671C73-F475-7442-A03D-FFF4FE826B10}" dt="2022-11-05T08:03:57.138" v="30" actId="2696"/>
        <pc:sldMkLst>
          <pc:docMk/>
          <pc:sldMk cId="0" sldId="340"/>
        </pc:sldMkLst>
      </pc:sldChg>
      <pc:sldChg chg="del">
        <pc:chgData name="Kurayami Kurayami" userId="cf86d4f74176d0bb" providerId="LiveId" clId="{5E671C73-F475-7442-A03D-FFF4FE826B10}" dt="2022-11-05T08:03:58.795" v="31" actId="2696"/>
        <pc:sldMkLst>
          <pc:docMk/>
          <pc:sldMk cId="0" sldId="341"/>
        </pc:sldMkLst>
      </pc:sldChg>
      <pc:sldChg chg="del">
        <pc:chgData name="Kurayami Kurayami" userId="cf86d4f74176d0bb" providerId="LiveId" clId="{5E671C73-F475-7442-A03D-FFF4FE826B10}" dt="2022-11-05T08:03:59.465" v="32" actId="2696"/>
        <pc:sldMkLst>
          <pc:docMk/>
          <pc:sldMk cId="0" sldId="342"/>
        </pc:sldMkLst>
      </pc:sldChg>
      <pc:sldChg chg="del">
        <pc:chgData name="Kurayami Kurayami" userId="cf86d4f74176d0bb" providerId="LiveId" clId="{5E671C73-F475-7442-A03D-FFF4FE826B10}" dt="2022-11-05T08:03:59.956" v="33" actId="2696"/>
        <pc:sldMkLst>
          <pc:docMk/>
          <pc:sldMk cId="0" sldId="343"/>
        </pc:sldMkLst>
      </pc:sldChg>
      <pc:sldChg chg="del">
        <pc:chgData name="Kurayami Kurayami" userId="cf86d4f74176d0bb" providerId="LiveId" clId="{5E671C73-F475-7442-A03D-FFF4FE826B10}" dt="2022-11-05T08:04:00.631" v="34" actId="2696"/>
        <pc:sldMkLst>
          <pc:docMk/>
          <pc:sldMk cId="0" sldId="344"/>
        </pc:sldMkLst>
      </pc:sldChg>
      <pc:sldChg chg="del">
        <pc:chgData name="Kurayami Kurayami" userId="cf86d4f74176d0bb" providerId="LiveId" clId="{5E671C73-F475-7442-A03D-FFF4FE826B10}" dt="2022-11-05T08:04:01.280" v="35" actId="2696"/>
        <pc:sldMkLst>
          <pc:docMk/>
          <pc:sldMk cId="0" sldId="345"/>
        </pc:sldMkLst>
      </pc:sldChg>
      <pc:sldChg chg="modSp">
        <pc:chgData name="Kurayami Kurayami" userId="cf86d4f74176d0bb" providerId="LiveId" clId="{5E671C73-F475-7442-A03D-FFF4FE826B10}" dt="2022-11-05T08:55:32.326" v="36" actId="207"/>
        <pc:sldMkLst>
          <pc:docMk/>
          <pc:sldMk cId="0" sldId="349"/>
        </pc:sldMkLst>
        <pc:spChg chg="mod">
          <ac:chgData name="Kurayami Kurayami" userId="cf86d4f74176d0bb" providerId="LiveId" clId="{5E671C73-F475-7442-A03D-FFF4FE826B10}" dt="2022-11-05T08:55:32.326" v="36" actId="207"/>
          <ac:spMkLst>
            <pc:docMk/>
            <pc:sldMk cId="0" sldId="349"/>
            <ac:spMk id="6" creationId="{C5666536-2986-F64C-A16A-B2C1DDA3DFCA}"/>
          </ac:spMkLst>
        </pc:spChg>
      </pc:sldChg>
      <pc:sldChg chg="del">
        <pc:chgData name="Kurayami Kurayami" userId="cf86d4f74176d0bb" providerId="LiveId" clId="{5E671C73-F475-7442-A03D-FFF4FE826B10}" dt="2022-11-05T08:55:43.570" v="37" actId="2696"/>
        <pc:sldMkLst>
          <pc:docMk/>
          <pc:sldMk cId="0" sldId="352"/>
        </pc:sldMkLst>
      </pc:sldChg>
      <pc:sldChg chg="modSp del">
        <pc:chgData name="Kurayami Kurayami" userId="cf86d4f74176d0bb" providerId="LiveId" clId="{5E671C73-F475-7442-A03D-FFF4FE826B10}" dt="2022-11-05T08:55:52.803" v="39" actId="2696"/>
        <pc:sldMkLst>
          <pc:docMk/>
          <pc:sldMk cId="0" sldId="353"/>
        </pc:sldMkLst>
        <pc:spChg chg="mod">
          <ac:chgData name="Kurayami Kurayami" userId="cf86d4f74176d0bb" providerId="LiveId" clId="{5E671C73-F475-7442-A03D-FFF4FE826B10}" dt="2022-11-05T08:55:48.087" v="38" actId="14100"/>
          <ac:spMkLst>
            <pc:docMk/>
            <pc:sldMk cId="0" sldId="353"/>
            <ac:spMk id="3" creationId="{600DA7CB-F1F5-BF4E-87EA-F49AA8EF87B1}"/>
          </ac:spMkLst>
        </pc:spChg>
      </pc:sldChg>
      <pc:sldChg chg="modSp">
        <pc:chgData name="Kurayami Kurayami" userId="cf86d4f74176d0bb" providerId="LiveId" clId="{5E671C73-F475-7442-A03D-FFF4FE826B10}" dt="2022-11-05T08:56:10.547" v="42" actId="207"/>
        <pc:sldMkLst>
          <pc:docMk/>
          <pc:sldMk cId="0" sldId="354"/>
        </pc:sldMkLst>
        <pc:spChg chg="mod">
          <ac:chgData name="Kurayami Kurayami" userId="cf86d4f74176d0bb" providerId="LiveId" clId="{5E671C73-F475-7442-A03D-FFF4FE826B10}" dt="2022-11-05T08:56:10.547" v="42" actId="207"/>
          <ac:spMkLst>
            <pc:docMk/>
            <pc:sldMk cId="0" sldId="354"/>
            <ac:spMk id="4" creationId="{2F544400-E859-084D-81A0-411F03FD00F4}"/>
          </ac:spMkLst>
        </pc:spChg>
      </pc:sldChg>
      <pc:sldChg chg="del">
        <pc:chgData name="Kurayami Kurayami" userId="cf86d4f74176d0bb" providerId="LiveId" clId="{5E671C73-F475-7442-A03D-FFF4FE826B10}" dt="2022-11-05T08:56:46.549" v="43" actId="2696"/>
        <pc:sldMkLst>
          <pc:docMk/>
          <pc:sldMk cId="0" sldId="356"/>
        </pc:sldMkLst>
      </pc:sldChg>
      <pc:sldChg chg="modSp">
        <pc:chgData name="Kurayami Kurayami" userId="cf86d4f74176d0bb" providerId="LiveId" clId="{5E671C73-F475-7442-A03D-FFF4FE826B10}" dt="2022-11-05T08:57:09.782" v="47" actId="207"/>
        <pc:sldMkLst>
          <pc:docMk/>
          <pc:sldMk cId="0" sldId="357"/>
        </pc:sldMkLst>
        <pc:spChg chg="mod">
          <ac:chgData name="Kurayami Kurayami" userId="cf86d4f74176d0bb" providerId="LiveId" clId="{5E671C73-F475-7442-A03D-FFF4FE826B10}" dt="2022-11-05T08:57:09.782" v="47" actId="207"/>
          <ac:spMkLst>
            <pc:docMk/>
            <pc:sldMk cId="0" sldId="357"/>
            <ac:spMk id="4" creationId="{01E08A7D-F9E4-1F42-A9DD-6D609D6FC81B}"/>
          </ac:spMkLst>
        </pc:spChg>
      </pc:sldChg>
      <pc:sldChg chg="del">
        <pc:chgData name="Kurayami Kurayami" userId="cf86d4f74176d0bb" providerId="LiveId" clId="{5E671C73-F475-7442-A03D-FFF4FE826B10}" dt="2022-11-05T08:59:53.605" v="63" actId="2696"/>
        <pc:sldMkLst>
          <pc:docMk/>
          <pc:sldMk cId="0" sldId="359"/>
        </pc:sldMkLst>
      </pc:sldChg>
      <pc:sldChg chg="del">
        <pc:chgData name="Kurayami Kurayami" userId="cf86d4f74176d0bb" providerId="LiveId" clId="{5E671C73-F475-7442-A03D-FFF4FE826B10}" dt="2022-11-05T09:00:01.033" v="64" actId="2696"/>
        <pc:sldMkLst>
          <pc:docMk/>
          <pc:sldMk cId="0" sldId="360"/>
        </pc:sldMkLst>
      </pc:sldChg>
      <pc:sldChg chg="del">
        <pc:chgData name="Kurayami Kurayami" userId="cf86d4f74176d0bb" providerId="LiveId" clId="{5E671C73-F475-7442-A03D-FFF4FE826B10}" dt="2022-11-05T09:00:15.550" v="65" actId="2696"/>
        <pc:sldMkLst>
          <pc:docMk/>
          <pc:sldMk cId="0" sldId="365"/>
        </pc:sldMkLst>
      </pc:sldChg>
      <pc:sldChg chg="del">
        <pc:chgData name="Kurayami Kurayami" userId="cf86d4f74176d0bb" providerId="LiveId" clId="{5E671C73-F475-7442-A03D-FFF4FE826B10}" dt="2022-11-05T09:03:47.799" v="87" actId="2696"/>
        <pc:sldMkLst>
          <pc:docMk/>
          <pc:sldMk cId="0" sldId="374"/>
        </pc:sldMkLst>
      </pc:sldChg>
      <pc:sldChg chg="modSp mod">
        <pc:chgData name="Kurayami Kurayami" userId="cf86d4f74176d0bb" providerId="LiveId" clId="{5E671C73-F475-7442-A03D-FFF4FE826B10}" dt="2022-11-05T09:04:53.570" v="95" actId="1076"/>
        <pc:sldMkLst>
          <pc:docMk/>
          <pc:sldMk cId="0" sldId="375"/>
        </pc:sldMkLst>
        <pc:spChg chg="mod">
          <ac:chgData name="Kurayami Kurayami" userId="cf86d4f74176d0bb" providerId="LiveId" clId="{5E671C73-F475-7442-A03D-FFF4FE826B10}" dt="2022-11-05T09:04:53.570" v="95" actId="1076"/>
          <ac:spMkLst>
            <pc:docMk/>
            <pc:sldMk cId="0" sldId="375"/>
            <ac:spMk id="2" creationId="{E8153771-45E7-60E8-F62F-FDA578BBAB84}"/>
          </ac:spMkLst>
        </pc:spChg>
        <pc:picChg chg="mod">
          <ac:chgData name="Kurayami Kurayami" userId="cf86d4f74176d0bb" providerId="LiveId" clId="{5E671C73-F475-7442-A03D-FFF4FE826B10}" dt="2022-11-05T09:04:50.953" v="94" actId="1076"/>
          <ac:picMkLst>
            <pc:docMk/>
            <pc:sldMk cId="0" sldId="375"/>
            <ac:picMk id="3" creationId="{7B6F66CF-C054-D241-8FF9-3531D3A44A09}"/>
          </ac:picMkLst>
        </pc:picChg>
      </pc:sldChg>
      <pc:sldChg chg="del">
        <pc:chgData name="Kurayami Kurayami" userId="cf86d4f74176d0bb" providerId="LiveId" clId="{5E671C73-F475-7442-A03D-FFF4FE826B10}" dt="2022-11-05T09:05:34.108" v="98" actId="2696"/>
        <pc:sldMkLst>
          <pc:docMk/>
          <pc:sldMk cId="0" sldId="380"/>
        </pc:sldMkLst>
      </pc:sldChg>
      <pc:sldChg chg="del">
        <pc:chgData name="Kurayami Kurayami" userId="cf86d4f74176d0bb" providerId="LiveId" clId="{5E671C73-F475-7442-A03D-FFF4FE826B10}" dt="2022-11-05T09:05:35.158" v="99" actId="2696"/>
        <pc:sldMkLst>
          <pc:docMk/>
          <pc:sldMk cId="0" sldId="381"/>
        </pc:sldMkLst>
      </pc:sldChg>
      <pc:sldChg chg="del">
        <pc:chgData name="Kurayami Kurayami" userId="cf86d4f74176d0bb" providerId="LiveId" clId="{5E671C73-F475-7442-A03D-FFF4FE826B10}" dt="2022-11-05T09:05:36.144" v="100" actId="2696"/>
        <pc:sldMkLst>
          <pc:docMk/>
          <pc:sldMk cId="0" sldId="382"/>
        </pc:sldMkLst>
      </pc:sldChg>
      <pc:sldChg chg="del">
        <pc:chgData name="Kurayami Kurayami" userId="cf86d4f74176d0bb" providerId="LiveId" clId="{5E671C73-F475-7442-A03D-FFF4FE826B10}" dt="2022-11-05T09:05:36.877" v="101" actId="2696"/>
        <pc:sldMkLst>
          <pc:docMk/>
          <pc:sldMk cId="0" sldId="383"/>
        </pc:sldMkLst>
      </pc:sldChg>
      <pc:sldChg chg="del">
        <pc:chgData name="Kurayami Kurayami" userId="cf86d4f74176d0bb" providerId="LiveId" clId="{5E671C73-F475-7442-A03D-FFF4FE826B10}" dt="2022-11-05T09:05:49.602" v="102" actId="2696"/>
        <pc:sldMkLst>
          <pc:docMk/>
          <pc:sldMk cId="1667345222" sldId="384"/>
        </pc:sldMkLst>
      </pc:sldChg>
      <pc:sldChg chg="modAnim">
        <pc:chgData name="Kurayami Kurayami" userId="cf86d4f74176d0bb" providerId="LiveId" clId="{5E671C73-F475-7442-A03D-FFF4FE826B10}" dt="2022-11-05T08:00:47.777" v="13"/>
        <pc:sldMkLst>
          <pc:docMk/>
          <pc:sldMk cId="1264366328" sldId="386"/>
        </pc:sldMkLst>
      </pc:sldChg>
      <pc:sldChg chg="del">
        <pc:chgData name="Kurayami Kurayami" userId="cf86d4f74176d0bb" providerId="LiveId" clId="{5E671C73-F475-7442-A03D-FFF4FE826B10}" dt="2022-11-05T09:02:05.043" v="76" actId="2696"/>
        <pc:sldMkLst>
          <pc:docMk/>
          <pc:sldMk cId="0" sldId="389"/>
        </pc:sldMkLst>
      </pc:sldChg>
      <pc:sldChg chg="del">
        <pc:chgData name="Kurayami Kurayami" userId="cf86d4f74176d0bb" providerId="LiveId" clId="{5E671C73-F475-7442-A03D-FFF4FE826B10}" dt="2022-11-05T09:02:10.468" v="77" actId="2696"/>
        <pc:sldMkLst>
          <pc:docMk/>
          <pc:sldMk cId="0" sldId="391"/>
        </pc:sldMkLst>
      </pc:sldChg>
      <pc:sldChg chg="modSp add del">
        <pc:chgData name="Kurayami Kurayami" userId="cf86d4f74176d0bb" providerId="LiveId" clId="{5E671C73-F475-7442-A03D-FFF4FE826B10}" dt="2022-11-05T09:01:35.431" v="73" actId="2696"/>
        <pc:sldMkLst>
          <pc:docMk/>
          <pc:sldMk cId="0" sldId="395"/>
        </pc:sldMkLst>
        <pc:spChg chg="mod">
          <ac:chgData name="Kurayami Kurayami" userId="cf86d4f74176d0bb" providerId="LiveId" clId="{5E671C73-F475-7442-A03D-FFF4FE826B10}" dt="2022-11-05T09:01:21.829" v="71" actId="1076"/>
          <ac:spMkLst>
            <pc:docMk/>
            <pc:sldMk cId="0" sldId="395"/>
            <ac:spMk id="8" creationId="{EF3229AF-C590-F250-6505-2BEB1246DBD7}"/>
          </ac:spMkLst>
        </pc:spChg>
        <pc:spChg chg="mod">
          <ac:chgData name="Kurayami Kurayami" userId="cf86d4f74176d0bb" providerId="LiveId" clId="{5E671C73-F475-7442-A03D-FFF4FE826B10}" dt="2022-11-05T09:01:15.648" v="70" actId="1076"/>
          <ac:spMkLst>
            <pc:docMk/>
            <pc:sldMk cId="0" sldId="395"/>
            <ac:spMk id="9" creationId="{65A24E0B-AC49-61FB-E1C7-FFA13B0807E1}"/>
          </ac:spMkLst>
        </pc:spChg>
      </pc:sldChg>
      <pc:sldChg chg="del">
        <pc:chgData name="Kurayami Kurayami" userId="cf86d4f74176d0bb" providerId="LiveId" clId="{5E671C73-F475-7442-A03D-FFF4FE826B10}" dt="2022-11-05T09:04:26.192" v="89" actId="2696"/>
        <pc:sldMkLst>
          <pc:docMk/>
          <pc:sldMk cId="0" sldId="397"/>
        </pc:sldMkLst>
      </pc:sldChg>
      <pc:sldChg chg="del">
        <pc:chgData name="Kurayami Kurayami" userId="cf86d4f74176d0bb" providerId="LiveId" clId="{5E671C73-F475-7442-A03D-FFF4FE826B10}" dt="2022-11-05T09:04:32.965" v="91" actId="2696"/>
        <pc:sldMkLst>
          <pc:docMk/>
          <pc:sldMk cId="0" sldId="399"/>
        </pc:sldMkLst>
      </pc:sldChg>
      <pc:sldChg chg="del">
        <pc:chgData name="Kurayami Kurayami" userId="cf86d4f74176d0bb" providerId="LiveId" clId="{5E671C73-F475-7442-A03D-FFF4FE826B10}" dt="2022-11-05T09:04:39.004" v="92" actId="2696"/>
        <pc:sldMkLst>
          <pc:docMk/>
          <pc:sldMk cId="0" sldId="402"/>
        </pc:sldMkLst>
      </pc:sldChg>
      <pc:sldChg chg="del">
        <pc:chgData name="Kurayami Kurayami" userId="cf86d4f74176d0bb" providerId="LiveId" clId="{5E671C73-F475-7442-A03D-FFF4FE826B10}" dt="2022-11-05T09:03:05.513" v="84" actId="2696"/>
        <pc:sldMkLst>
          <pc:docMk/>
          <pc:sldMk cId="1899482608" sldId="408"/>
        </pc:sldMkLst>
      </pc:sldChg>
      <pc:sldChg chg="del">
        <pc:chgData name="Kurayami Kurayami" userId="cf86d4f74176d0bb" providerId="LiveId" clId="{5E671C73-F475-7442-A03D-FFF4FE826B10}" dt="2022-11-05T09:03:21.526" v="85" actId="2696"/>
        <pc:sldMkLst>
          <pc:docMk/>
          <pc:sldMk cId="0" sldId="409"/>
        </pc:sldMkLst>
      </pc:sldChg>
      <pc:sldChg chg="add modTransition">
        <pc:chgData name="Kurayami Kurayami" userId="cf86d4f74176d0bb" providerId="LiveId" clId="{5E671C73-F475-7442-A03D-FFF4FE826B10}" dt="2022-11-05T09:03:27.521" v="86"/>
        <pc:sldMkLst>
          <pc:docMk/>
          <pc:sldMk cId="2678225459" sldId="409"/>
        </pc:sldMkLst>
      </pc:sldChg>
      <pc:sldChg chg="del">
        <pc:chgData name="Kurayami Kurayami" userId="cf86d4f74176d0bb" providerId="LiveId" clId="{5E671C73-F475-7442-A03D-FFF4FE826B10}" dt="2022-11-05T09:03:21.526" v="85" actId="2696"/>
        <pc:sldMkLst>
          <pc:docMk/>
          <pc:sldMk cId="0" sldId="410"/>
        </pc:sldMkLst>
      </pc:sldChg>
      <pc:sldChg chg="add modTransition">
        <pc:chgData name="Kurayami Kurayami" userId="cf86d4f74176d0bb" providerId="LiveId" clId="{5E671C73-F475-7442-A03D-FFF4FE826B10}" dt="2022-11-05T09:03:27.521" v="86"/>
        <pc:sldMkLst>
          <pc:docMk/>
          <pc:sldMk cId="571076658" sldId="410"/>
        </pc:sldMkLst>
      </pc:sldChg>
      <pc:sldChg chg="del">
        <pc:chgData name="Kurayami Kurayami" userId="cf86d4f74176d0bb" providerId="LiveId" clId="{5E671C73-F475-7442-A03D-FFF4FE826B10}" dt="2022-11-05T09:04:31.137" v="90" actId="2696"/>
        <pc:sldMkLst>
          <pc:docMk/>
          <pc:sldMk cId="159741856" sldId="413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4AA43A-3F76-4A13-9CD6-36134EB429E3}" type="datetimeFigureOut">
              <a:rPr lang="en-US"/>
              <a:t>11/5/22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50423A-8BCE-448E-A97B-03A88B2B12C1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13958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674A4F-2B7A-4ECB-A400-260B2FFC03C1}" type="datetimeFigureOut">
              <a:rPr lang="en-US"/>
              <a:t>11/5/22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F2A70B-78F2-4DCF-B53B-C990D2FAFB8A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115705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Slide Image Placeholder 1">
            <a:extLst>
              <a:ext uri="{FF2B5EF4-FFF2-40B4-BE49-F238E27FC236}">
                <a16:creationId xmlns:a16="http://schemas.microsoft.com/office/drawing/2014/main" id="{1F8FC497-6F21-AC45-8EB8-91B7346BD7C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03" name="Notes Placeholder 2">
            <a:extLst>
              <a:ext uri="{FF2B5EF4-FFF2-40B4-BE49-F238E27FC236}">
                <a16:creationId xmlns:a16="http://schemas.microsoft.com/office/drawing/2014/main" id="{BB210829-ADBF-A846-834D-5A90418D7348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 dirty="0">
              <a:latin typeface="Arial" panose="020B0604020202020204" pitchFamily="34" charset="0"/>
            </a:endParaRPr>
          </a:p>
        </p:txBody>
      </p:sp>
      <p:sp>
        <p:nvSpPr>
          <p:cNvPr id="51204" name="Slide Number Placeholder 3">
            <a:extLst>
              <a:ext uri="{FF2B5EF4-FFF2-40B4-BE49-F238E27FC236}">
                <a16:creationId xmlns:a16="http://schemas.microsoft.com/office/drawing/2014/main" id="{3005B562-FD8A-7A49-8735-2235C96F58D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78383A09-BD5B-CA4C-9BDD-C73024C425CB}" type="slidenum">
              <a:rPr lang="en-US" altLang="en-US">
                <a:latin typeface="Calibri" panose="020F0502020204030204" pitchFamily="34" charset="0"/>
              </a:rPr>
              <a:pPr/>
              <a:t>3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Slide Image Placeholder 1">
            <a:extLst>
              <a:ext uri="{FF2B5EF4-FFF2-40B4-BE49-F238E27FC236}">
                <a16:creationId xmlns:a16="http://schemas.microsoft.com/office/drawing/2014/main" id="{3D0DAF8A-74E6-5943-AEDD-B1386B3D31FE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5059" name="Notes Placeholder 2">
            <a:extLst>
              <a:ext uri="{FF2B5EF4-FFF2-40B4-BE49-F238E27FC236}">
                <a16:creationId xmlns:a16="http://schemas.microsoft.com/office/drawing/2014/main" id="{A41082A6-6CF1-C342-97AD-AAD33C112CC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45060" name="Slide Number Placeholder 3">
            <a:extLst>
              <a:ext uri="{FF2B5EF4-FFF2-40B4-BE49-F238E27FC236}">
                <a16:creationId xmlns:a16="http://schemas.microsoft.com/office/drawing/2014/main" id="{8F5F0E59-1756-E447-B926-4EA5AD61755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796E1094-E547-CA47-A8EA-ADF129768E8A}" type="slidenum">
              <a:rPr lang="en-US" altLang="en-US"/>
              <a:pPr/>
              <a:t>18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Slide Image Placeholder 1">
            <a:extLst>
              <a:ext uri="{FF2B5EF4-FFF2-40B4-BE49-F238E27FC236}">
                <a16:creationId xmlns:a16="http://schemas.microsoft.com/office/drawing/2014/main" id="{383F8304-E8F3-DA4C-8646-D5C1F53D3090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6083" name="Notes Placeholder 2">
            <a:extLst>
              <a:ext uri="{FF2B5EF4-FFF2-40B4-BE49-F238E27FC236}">
                <a16:creationId xmlns:a16="http://schemas.microsoft.com/office/drawing/2014/main" id="{366EBB03-70DD-B74C-9BBD-1851514F0E46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46084" name="Slide Number Placeholder 3">
            <a:extLst>
              <a:ext uri="{FF2B5EF4-FFF2-40B4-BE49-F238E27FC236}">
                <a16:creationId xmlns:a16="http://schemas.microsoft.com/office/drawing/2014/main" id="{F432DF65-C825-EF4F-9A28-A2844984E7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8842F97D-A29B-444A-9C1A-106BF2FE9269}" type="slidenum">
              <a:rPr lang="en-US" altLang="en-US"/>
              <a:pPr/>
              <a:t>19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Slide Image Placeholder 1">
            <a:extLst>
              <a:ext uri="{FF2B5EF4-FFF2-40B4-BE49-F238E27FC236}">
                <a16:creationId xmlns:a16="http://schemas.microsoft.com/office/drawing/2014/main" id="{CFFA9FFB-B941-DE41-98A4-1C5189A4DA0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9155" name="Notes Placeholder 2">
            <a:extLst>
              <a:ext uri="{FF2B5EF4-FFF2-40B4-BE49-F238E27FC236}">
                <a16:creationId xmlns:a16="http://schemas.microsoft.com/office/drawing/2014/main" id="{106FD17D-3833-CB4A-B1C2-2F7AAAD3B523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49156" name="Slide Number Placeholder 3">
            <a:extLst>
              <a:ext uri="{FF2B5EF4-FFF2-40B4-BE49-F238E27FC236}">
                <a16:creationId xmlns:a16="http://schemas.microsoft.com/office/drawing/2014/main" id="{9F518FEF-F1EE-7B45-A0D5-E8DE546C238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B350C1A0-CF64-1846-8C1D-737C2A07C417}" type="slidenum">
              <a:rPr lang="en-US" altLang="en-US"/>
              <a:pPr/>
              <a:t>20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Slide Image Placeholder 1">
            <a:extLst>
              <a:ext uri="{FF2B5EF4-FFF2-40B4-BE49-F238E27FC236}">
                <a16:creationId xmlns:a16="http://schemas.microsoft.com/office/drawing/2014/main" id="{06C1BD40-A887-5640-A7C8-07162CD530A4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0179" name="Notes Placeholder 2">
            <a:extLst>
              <a:ext uri="{FF2B5EF4-FFF2-40B4-BE49-F238E27FC236}">
                <a16:creationId xmlns:a16="http://schemas.microsoft.com/office/drawing/2014/main" id="{FDD4BD40-FE38-3348-840C-E1A693F749BE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50180" name="Slide Number Placeholder 3">
            <a:extLst>
              <a:ext uri="{FF2B5EF4-FFF2-40B4-BE49-F238E27FC236}">
                <a16:creationId xmlns:a16="http://schemas.microsoft.com/office/drawing/2014/main" id="{5547E21E-CD9F-0C45-B738-ABE6317F851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2EDF2A19-90CB-E44F-A95D-2C9116E76718}" type="slidenum">
              <a:rPr lang="en-US" altLang="en-US"/>
              <a:pPr/>
              <a:t>21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Slide Image Placeholder 1">
            <a:extLst>
              <a:ext uri="{FF2B5EF4-FFF2-40B4-BE49-F238E27FC236}">
                <a16:creationId xmlns:a16="http://schemas.microsoft.com/office/drawing/2014/main" id="{F08507C5-1448-6940-BEF0-20BCF418CE5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2227" name="Notes Placeholder 2">
            <a:extLst>
              <a:ext uri="{FF2B5EF4-FFF2-40B4-BE49-F238E27FC236}">
                <a16:creationId xmlns:a16="http://schemas.microsoft.com/office/drawing/2014/main" id="{AF1CE4CA-F569-C44A-A1D7-C6E8DD6B176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52228" name="Slide Number Placeholder 3">
            <a:extLst>
              <a:ext uri="{FF2B5EF4-FFF2-40B4-BE49-F238E27FC236}">
                <a16:creationId xmlns:a16="http://schemas.microsoft.com/office/drawing/2014/main" id="{3B07CC97-C5C5-604A-979B-FB2A65DC8CB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02103B15-5546-EB40-9E9F-11F9B0CC6D02}" type="slidenum">
              <a:rPr lang="en-US" altLang="en-US"/>
              <a:pPr/>
              <a:t>22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Slide Image Placeholder 1">
            <a:extLst>
              <a:ext uri="{FF2B5EF4-FFF2-40B4-BE49-F238E27FC236}">
                <a16:creationId xmlns:a16="http://schemas.microsoft.com/office/drawing/2014/main" id="{0FCE43B1-BD65-2B48-A60C-29297DD23211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4275" name="Notes Placeholder 2">
            <a:extLst>
              <a:ext uri="{FF2B5EF4-FFF2-40B4-BE49-F238E27FC236}">
                <a16:creationId xmlns:a16="http://schemas.microsoft.com/office/drawing/2014/main" id="{81D3D57D-79D2-074C-8F2D-A5CAF6920F5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54276" name="Slide Number Placeholder 3">
            <a:extLst>
              <a:ext uri="{FF2B5EF4-FFF2-40B4-BE49-F238E27FC236}">
                <a16:creationId xmlns:a16="http://schemas.microsoft.com/office/drawing/2014/main" id="{E7A4E38B-AAA6-EC41-8564-352BC387693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42FA7D89-8981-2442-9D58-07D4F7D5FD75}" type="slidenum">
              <a:rPr lang="en-US" altLang="en-US"/>
              <a:pPr/>
              <a:t>23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Slide Image Placeholder 1">
            <a:extLst>
              <a:ext uri="{FF2B5EF4-FFF2-40B4-BE49-F238E27FC236}">
                <a16:creationId xmlns:a16="http://schemas.microsoft.com/office/drawing/2014/main" id="{9324AAD3-C22B-6646-A29D-3FCEA598695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5299" name="Notes Placeholder 2">
            <a:extLst>
              <a:ext uri="{FF2B5EF4-FFF2-40B4-BE49-F238E27FC236}">
                <a16:creationId xmlns:a16="http://schemas.microsoft.com/office/drawing/2014/main" id="{9AA44339-1998-F34C-8BAE-4358C284B33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55300" name="Slide Number Placeholder 3">
            <a:extLst>
              <a:ext uri="{FF2B5EF4-FFF2-40B4-BE49-F238E27FC236}">
                <a16:creationId xmlns:a16="http://schemas.microsoft.com/office/drawing/2014/main" id="{52D16A1E-B3C8-464C-88E6-C5FA6370D82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F992855F-C725-ED4F-BF36-A767CA8425AD}" type="slidenum">
              <a:rPr lang="en-US" altLang="en-US"/>
              <a:pPr/>
              <a:t>24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Slide Image Placeholder 1">
            <a:extLst>
              <a:ext uri="{FF2B5EF4-FFF2-40B4-BE49-F238E27FC236}">
                <a16:creationId xmlns:a16="http://schemas.microsoft.com/office/drawing/2014/main" id="{89BB10F1-35F6-684C-AE9E-3B89950282D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6323" name="Notes Placeholder 2">
            <a:extLst>
              <a:ext uri="{FF2B5EF4-FFF2-40B4-BE49-F238E27FC236}">
                <a16:creationId xmlns:a16="http://schemas.microsoft.com/office/drawing/2014/main" id="{9209BF9A-DC49-BB42-94E6-3CE09D48E4D8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56324" name="Slide Number Placeholder 3">
            <a:extLst>
              <a:ext uri="{FF2B5EF4-FFF2-40B4-BE49-F238E27FC236}">
                <a16:creationId xmlns:a16="http://schemas.microsoft.com/office/drawing/2014/main" id="{AD227CC6-C11E-E849-88B7-8C6153B0F5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8CDF5C34-F93C-B54B-AE58-96D47CC95644}" type="slidenum">
              <a:rPr lang="en-US" altLang="en-US"/>
              <a:pPr/>
              <a:t>25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F2A70B-78F2-4DCF-B53B-C990D2FAFB8A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07683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Slide Image Placeholder 1">
            <a:extLst>
              <a:ext uri="{FF2B5EF4-FFF2-40B4-BE49-F238E27FC236}">
                <a16:creationId xmlns:a16="http://schemas.microsoft.com/office/drawing/2014/main" id="{BB77B5B4-BD5B-104D-A221-1DD4EB53E50B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9939" name="Notes Placeholder 2">
            <a:extLst>
              <a:ext uri="{FF2B5EF4-FFF2-40B4-BE49-F238E27FC236}">
                <a16:creationId xmlns:a16="http://schemas.microsoft.com/office/drawing/2014/main" id="{9EAE85AC-D983-5847-9DEA-2185C90A1153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39940" name="Slide Number Placeholder 3">
            <a:extLst>
              <a:ext uri="{FF2B5EF4-FFF2-40B4-BE49-F238E27FC236}">
                <a16:creationId xmlns:a16="http://schemas.microsoft.com/office/drawing/2014/main" id="{CB5567B3-3A22-DD47-BAEF-93EA62460B7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ABB426D0-A4C1-154A-9A00-AE3624428070}" type="slidenum">
              <a:rPr lang="en-US" altLang="en-US">
                <a:latin typeface="Calibri" panose="020F0502020204030204" pitchFamily="34" charset="0"/>
              </a:rPr>
              <a:pPr/>
              <a:t>32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Slide Image Placeholder 1">
            <a:extLst>
              <a:ext uri="{FF2B5EF4-FFF2-40B4-BE49-F238E27FC236}">
                <a16:creationId xmlns:a16="http://schemas.microsoft.com/office/drawing/2014/main" id="{E528DFBD-E1F9-404B-82B6-0F945E70D3F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2227" name="Notes Placeholder 2">
            <a:extLst>
              <a:ext uri="{FF2B5EF4-FFF2-40B4-BE49-F238E27FC236}">
                <a16:creationId xmlns:a16="http://schemas.microsoft.com/office/drawing/2014/main" id="{32C62EF0-8ED9-CA4B-AF7D-5C4470D6AE98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52228" name="Slide Number Placeholder 3">
            <a:extLst>
              <a:ext uri="{FF2B5EF4-FFF2-40B4-BE49-F238E27FC236}">
                <a16:creationId xmlns:a16="http://schemas.microsoft.com/office/drawing/2014/main" id="{552BEED5-18B1-B843-9574-2C5D936D939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C455C453-2A93-2B4D-A265-38D79D83BE05}" type="slidenum">
              <a:rPr lang="en-US" altLang="en-US"/>
              <a:pPr/>
              <a:t>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0355212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F2A70B-78F2-4DCF-B53B-C990D2FAFB8A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13766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Slide Image Placeholder 1">
            <a:extLst>
              <a:ext uri="{FF2B5EF4-FFF2-40B4-BE49-F238E27FC236}">
                <a16:creationId xmlns:a16="http://schemas.microsoft.com/office/drawing/2014/main" id="{1F696D76-E78A-ED43-91BD-B3C91899F8BE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2771" name="Notes Placeholder 2">
            <a:extLst>
              <a:ext uri="{FF2B5EF4-FFF2-40B4-BE49-F238E27FC236}">
                <a16:creationId xmlns:a16="http://schemas.microsoft.com/office/drawing/2014/main" id="{7965828B-8612-7D37-6CCE-935CA7DB7E68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VN" altLang="en-VN">
              <a:latin typeface="Arial" panose="020B0604020202020204" pitchFamily="34" charset="0"/>
            </a:endParaRPr>
          </a:p>
        </p:txBody>
      </p:sp>
      <p:sp>
        <p:nvSpPr>
          <p:cNvPr id="32772" name="Slide Number Placeholder 3">
            <a:extLst>
              <a:ext uri="{FF2B5EF4-FFF2-40B4-BE49-F238E27FC236}">
                <a16:creationId xmlns:a16="http://schemas.microsoft.com/office/drawing/2014/main" id="{3E6ECA0C-7199-CD10-C39C-38B8686882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1E4FD5B8-168E-8449-B82B-03AD752EB636}" type="slidenum">
              <a:rPr lang="en-US" altLang="en-VN">
                <a:latin typeface="Calibri" panose="020F0502020204030204" pitchFamily="34" charset="0"/>
              </a:rPr>
              <a:pPr/>
              <a:t>40</a:t>
            </a:fld>
            <a:endParaRPr lang="en-US" altLang="en-VN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Slide Image Placeholder 1">
            <a:extLst>
              <a:ext uri="{FF2B5EF4-FFF2-40B4-BE49-F238E27FC236}">
                <a16:creationId xmlns:a16="http://schemas.microsoft.com/office/drawing/2014/main" id="{6F0C790E-10B2-8D28-B857-C20DFAECFFDC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3795" name="Notes Placeholder 2">
            <a:extLst>
              <a:ext uri="{FF2B5EF4-FFF2-40B4-BE49-F238E27FC236}">
                <a16:creationId xmlns:a16="http://schemas.microsoft.com/office/drawing/2014/main" id="{BE68D971-AEA4-BF29-7FBA-2EB72A7612E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VN" altLang="en-VN">
              <a:latin typeface="Arial" panose="020B0604020202020204" pitchFamily="34" charset="0"/>
            </a:endParaRPr>
          </a:p>
        </p:txBody>
      </p:sp>
      <p:sp>
        <p:nvSpPr>
          <p:cNvPr id="33796" name="Slide Number Placeholder 3">
            <a:extLst>
              <a:ext uri="{FF2B5EF4-FFF2-40B4-BE49-F238E27FC236}">
                <a16:creationId xmlns:a16="http://schemas.microsoft.com/office/drawing/2014/main" id="{D8B685B4-91BE-1B46-E553-6D435AED63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7EF2CE26-389C-A94D-8953-607453CDFBB1}" type="slidenum">
              <a:rPr lang="en-US" altLang="en-VN">
                <a:latin typeface="Calibri" panose="020F0502020204030204" pitchFamily="34" charset="0"/>
              </a:rPr>
              <a:pPr/>
              <a:t>45</a:t>
            </a:fld>
            <a:endParaRPr lang="en-US" altLang="en-VN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Image Placeholder 1">
            <a:extLst>
              <a:ext uri="{FF2B5EF4-FFF2-40B4-BE49-F238E27FC236}">
                <a16:creationId xmlns:a16="http://schemas.microsoft.com/office/drawing/2014/main" id="{71F9F477-19BA-4FBF-5C75-BEA841F04411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9" name="Notes Placeholder 2">
            <a:extLst>
              <a:ext uri="{FF2B5EF4-FFF2-40B4-BE49-F238E27FC236}">
                <a16:creationId xmlns:a16="http://schemas.microsoft.com/office/drawing/2014/main" id="{33B99B5F-B8A1-B349-575B-3281B8682A1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VN" altLang="en-VN">
              <a:latin typeface="Arial" panose="020B0604020202020204" pitchFamily="34" charset="0"/>
            </a:endParaRPr>
          </a:p>
        </p:txBody>
      </p:sp>
      <p:sp>
        <p:nvSpPr>
          <p:cNvPr id="34820" name="Slide Number Placeholder 3">
            <a:extLst>
              <a:ext uri="{FF2B5EF4-FFF2-40B4-BE49-F238E27FC236}">
                <a16:creationId xmlns:a16="http://schemas.microsoft.com/office/drawing/2014/main" id="{12CA0EF8-3926-025D-46AE-8E51CE07ECE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310B1D36-C398-1048-BF7C-B321B9CACB36}" type="slidenum">
              <a:rPr lang="en-US" altLang="en-VN">
                <a:latin typeface="Calibri" panose="020F0502020204030204" pitchFamily="34" charset="0"/>
              </a:rPr>
              <a:pPr/>
              <a:t>46</a:t>
            </a:fld>
            <a:endParaRPr lang="en-US" altLang="en-VN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Slide Image Placeholder 1">
            <a:extLst>
              <a:ext uri="{FF2B5EF4-FFF2-40B4-BE49-F238E27FC236}">
                <a16:creationId xmlns:a16="http://schemas.microsoft.com/office/drawing/2014/main" id="{BFB99B9D-242D-EA40-BD6B-8658FCCBD24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2227" name="Notes Placeholder 2">
            <a:extLst>
              <a:ext uri="{FF2B5EF4-FFF2-40B4-BE49-F238E27FC236}">
                <a16:creationId xmlns:a16="http://schemas.microsoft.com/office/drawing/2014/main" id="{BE98B9C9-4B46-F24C-B095-4F5BD0053F25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52228" name="Slide Number Placeholder 3">
            <a:extLst>
              <a:ext uri="{FF2B5EF4-FFF2-40B4-BE49-F238E27FC236}">
                <a16:creationId xmlns:a16="http://schemas.microsoft.com/office/drawing/2014/main" id="{84A9B308-C1DD-C44D-A3E0-C03F90E85B6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D6B08636-0E20-7F46-BDAA-8258245D8FDC}" type="slidenum">
              <a:rPr lang="en-US" altLang="en-US">
                <a:latin typeface="Calibri" panose="020F0502020204030204" pitchFamily="34" charset="0"/>
              </a:rPr>
              <a:pPr/>
              <a:t>51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F2A70B-78F2-4DCF-B53B-C990D2FAFB8A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225362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F2A70B-78F2-4DCF-B53B-C990D2FAFB8A}" type="slidenum">
              <a:rPr lang="en-VN" smtClean="0"/>
              <a:t>55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423463153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Slide Image Placeholder 1">
            <a:extLst>
              <a:ext uri="{FF2B5EF4-FFF2-40B4-BE49-F238E27FC236}">
                <a16:creationId xmlns:a16="http://schemas.microsoft.com/office/drawing/2014/main" id="{BB799A9F-0FDD-5A2E-B494-C342DE2A7AB4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4275" name="Notes Placeholder 2">
            <a:extLst>
              <a:ext uri="{FF2B5EF4-FFF2-40B4-BE49-F238E27FC236}">
                <a16:creationId xmlns:a16="http://schemas.microsoft.com/office/drawing/2014/main" id="{B1747283-B9FB-4CC3-FD73-67B7902A1948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54276" name="Slide Number Placeholder 3">
            <a:extLst>
              <a:ext uri="{FF2B5EF4-FFF2-40B4-BE49-F238E27FC236}">
                <a16:creationId xmlns:a16="http://schemas.microsoft.com/office/drawing/2014/main" id="{F28F9366-CCA7-52B3-5D05-AF447AF3894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EE02A72B-308C-8947-B54C-BD03C89DB684}" type="slidenum">
              <a:rPr lang="en-US" altLang="en-US">
                <a:latin typeface="Calibri" panose="020F0502020204030204" pitchFamily="34" charset="0"/>
              </a:rPr>
              <a:pPr/>
              <a:t>62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Slide Image Placeholder 1">
            <a:extLst>
              <a:ext uri="{FF2B5EF4-FFF2-40B4-BE49-F238E27FC236}">
                <a16:creationId xmlns:a16="http://schemas.microsoft.com/office/drawing/2014/main" id="{C71BC43D-CAC6-8E49-A2D2-914D079F2AF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5299" name="Notes Placeholder 2">
            <a:extLst>
              <a:ext uri="{FF2B5EF4-FFF2-40B4-BE49-F238E27FC236}">
                <a16:creationId xmlns:a16="http://schemas.microsoft.com/office/drawing/2014/main" id="{AC554697-0216-F248-9706-0C209ECD3B9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 dirty="0">
              <a:latin typeface="Arial" panose="020B0604020202020204" pitchFamily="34" charset="0"/>
            </a:endParaRPr>
          </a:p>
        </p:txBody>
      </p:sp>
      <p:sp>
        <p:nvSpPr>
          <p:cNvPr id="55300" name="Slide Number Placeholder 3">
            <a:extLst>
              <a:ext uri="{FF2B5EF4-FFF2-40B4-BE49-F238E27FC236}">
                <a16:creationId xmlns:a16="http://schemas.microsoft.com/office/drawing/2014/main" id="{6167D101-68CD-0F41-A273-42F3BAEC67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C7B903FB-A6CA-5545-83D1-79DD468B1E0D}" type="slidenum">
              <a:rPr lang="en-US" altLang="en-US">
                <a:latin typeface="Calibri" panose="020F0502020204030204" pitchFamily="34" charset="0"/>
              </a:rPr>
              <a:pPr/>
              <a:t>67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Slide Image Placeholder 1">
            <a:extLst>
              <a:ext uri="{FF2B5EF4-FFF2-40B4-BE49-F238E27FC236}">
                <a16:creationId xmlns:a16="http://schemas.microsoft.com/office/drawing/2014/main" id="{FEEC9334-EEFA-134A-98D9-379AE6D9C9E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6323" name="Notes Placeholder 2">
            <a:extLst>
              <a:ext uri="{FF2B5EF4-FFF2-40B4-BE49-F238E27FC236}">
                <a16:creationId xmlns:a16="http://schemas.microsoft.com/office/drawing/2014/main" id="{52A19FE6-0316-4848-ABA3-EAB9985BCE4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/>
              <a:t>GV cho từng cặp SV hỏi và trả lời theo mẫu hội thoại và theo thứ tự khoanh tròn</a:t>
            </a:r>
          </a:p>
        </p:txBody>
      </p:sp>
      <p:sp>
        <p:nvSpPr>
          <p:cNvPr id="56324" name="Slide Number Placeholder 3">
            <a:extLst>
              <a:ext uri="{FF2B5EF4-FFF2-40B4-BE49-F238E27FC236}">
                <a16:creationId xmlns:a16="http://schemas.microsoft.com/office/drawing/2014/main" id="{1A419D83-5B0A-4B49-98BF-33415DE7532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FD252B45-1944-E142-8B17-7A52A398BAA7}" type="slidenum">
              <a:rPr lang="en-US" altLang="en-US"/>
              <a:pPr/>
              <a:t>68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Slide Image Placeholder 1">
            <a:extLst>
              <a:ext uri="{FF2B5EF4-FFF2-40B4-BE49-F238E27FC236}">
                <a16:creationId xmlns:a16="http://schemas.microsoft.com/office/drawing/2014/main" id="{7B61C2D8-C876-5542-BA11-D759284C873E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3251" name="Notes Placeholder 2">
            <a:extLst>
              <a:ext uri="{FF2B5EF4-FFF2-40B4-BE49-F238E27FC236}">
                <a16:creationId xmlns:a16="http://schemas.microsoft.com/office/drawing/2014/main" id="{F840A76B-1FFF-4D46-B818-DBBB14563AB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 dirty="0">
              <a:latin typeface="Arial" panose="020B0604020202020204" pitchFamily="34" charset="0"/>
            </a:endParaRPr>
          </a:p>
        </p:txBody>
      </p:sp>
      <p:sp>
        <p:nvSpPr>
          <p:cNvPr id="53252" name="Slide Number Placeholder 3">
            <a:extLst>
              <a:ext uri="{FF2B5EF4-FFF2-40B4-BE49-F238E27FC236}">
                <a16:creationId xmlns:a16="http://schemas.microsoft.com/office/drawing/2014/main" id="{FE01B8AC-FC2F-6F46-BD23-2784560893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90561F9E-391D-1548-BE65-0F06C99E2E0C}" type="slidenum">
              <a:rPr lang="en-US" altLang="en-US">
                <a:latin typeface="Calibri" panose="020F0502020204030204" pitchFamily="34" charset="0"/>
              </a:rPr>
              <a:pPr/>
              <a:t>5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Slide Image Placeholder 1">
            <a:extLst>
              <a:ext uri="{FF2B5EF4-FFF2-40B4-BE49-F238E27FC236}">
                <a16:creationId xmlns:a16="http://schemas.microsoft.com/office/drawing/2014/main" id="{E26E58CB-7AD5-1F47-8411-3FA70F0A0B24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7347" name="Notes Placeholder 2">
            <a:extLst>
              <a:ext uri="{FF2B5EF4-FFF2-40B4-BE49-F238E27FC236}">
                <a16:creationId xmlns:a16="http://schemas.microsoft.com/office/drawing/2014/main" id="{3EB8EC80-4198-EF4F-875F-C0B58CDB19E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57348" name="Slide Number Placeholder 3">
            <a:extLst>
              <a:ext uri="{FF2B5EF4-FFF2-40B4-BE49-F238E27FC236}">
                <a16:creationId xmlns:a16="http://schemas.microsoft.com/office/drawing/2014/main" id="{AB235155-9139-C04F-943C-7D5CDA9C1A7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014D419B-D1BF-9A4E-A9A4-45A1780C173D}" type="slidenum">
              <a:rPr lang="en-US" altLang="en-US">
                <a:latin typeface="Calibri" panose="020F0502020204030204" pitchFamily="34" charset="0"/>
              </a:rPr>
              <a:pPr/>
              <a:t>69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Slide Image Placeholder 1">
            <a:extLst>
              <a:ext uri="{FF2B5EF4-FFF2-40B4-BE49-F238E27FC236}">
                <a16:creationId xmlns:a16="http://schemas.microsoft.com/office/drawing/2014/main" id="{0C0DAE6E-A026-3149-BB25-9DF638B771A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5299" name="Notes Placeholder 2">
            <a:extLst>
              <a:ext uri="{FF2B5EF4-FFF2-40B4-BE49-F238E27FC236}">
                <a16:creationId xmlns:a16="http://schemas.microsoft.com/office/drawing/2014/main" id="{1A3D2C26-2D18-8847-8B7E-A0F89B39214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55300" name="Slide Number Placeholder 3">
            <a:extLst>
              <a:ext uri="{FF2B5EF4-FFF2-40B4-BE49-F238E27FC236}">
                <a16:creationId xmlns:a16="http://schemas.microsoft.com/office/drawing/2014/main" id="{BBF67F26-0D44-B046-8FBE-21FD7160EB8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B7CED846-F64E-5F49-8710-F2DE51C78DA3}" type="slidenum">
              <a:rPr lang="en-US" altLang="en-US">
                <a:latin typeface="Calibri" panose="020F0502020204030204" pitchFamily="34" charset="0"/>
              </a:rPr>
              <a:pPr/>
              <a:t>9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Slide Image Placeholder 1">
            <a:extLst>
              <a:ext uri="{FF2B5EF4-FFF2-40B4-BE49-F238E27FC236}">
                <a16:creationId xmlns:a16="http://schemas.microsoft.com/office/drawing/2014/main" id="{8D2A052E-2D71-7449-8034-59159E0DA81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6323" name="Notes Placeholder 2">
            <a:extLst>
              <a:ext uri="{FF2B5EF4-FFF2-40B4-BE49-F238E27FC236}">
                <a16:creationId xmlns:a16="http://schemas.microsoft.com/office/drawing/2014/main" id="{A1639F46-FD86-3445-A71B-AF6ABA0E4AB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56324" name="Slide Number Placeholder 3">
            <a:extLst>
              <a:ext uri="{FF2B5EF4-FFF2-40B4-BE49-F238E27FC236}">
                <a16:creationId xmlns:a16="http://schemas.microsoft.com/office/drawing/2014/main" id="{5357473E-F442-0149-B979-D18EFF3AC78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BC812E33-7811-8647-A4D7-13F01134B4AA}" type="slidenum">
              <a:rPr lang="en-US" altLang="en-US"/>
              <a:pPr/>
              <a:t>10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403196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Slide Image Placeholder 1">
            <a:extLst>
              <a:ext uri="{FF2B5EF4-FFF2-40B4-BE49-F238E27FC236}">
                <a16:creationId xmlns:a16="http://schemas.microsoft.com/office/drawing/2014/main" id="{7EB60FD7-11F9-E54F-8294-EFEC7E988D4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63" name="Notes Placeholder 2">
            <a:extLst>
              <a:ext uri="{FF2B5EF4-FFF2-40B4-BE49-F238E27FC236}">
                <a16:creationId xmlns:a16="http://schemas.microsoft.com/office/drawing/2014/main" id="{CF69F28C-5003-8640-8A96-D416F387EA12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40964" name="Slide Number Placeholder 3">
            <a:extLst>
              <a:ext uri="{FF2B5EF4-FFF2-40B4-BE49-F238E27FC236}">
                <a16:creationId xmlns:a16="http://schemas.microsoft.com/office/drawing/2014/main" id="{9F70B1E4-38B7-9449-A735-A5F8AF2663C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103FDD5F-0436-9746-BCE3-8A1EDEB76C28}" type="slidenum">
              <a:rPr lang="en-US" altLang="en-US">
                <a:latin typeface="Calibri" panose="020F0502020204030204" pitchFamily="34" charset="0"/>
              </a:rPr>
              <a:pPr/>
              <a:t>13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Slide Image Placeholder 1">
            <a:extLst>
              <a:ext uri="{FF2B5EF4-FFF2-40B4-BE49-F238E27FC236}">
                <a16:creationId xmlns:a16="http://schemas.microsoft.com/office/drawing/2014/main" id="{91BC88AC-BE25-C845-96CA-58D2952586B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1987" name="Notes Placeholder 2">
            <a:extLst>
              <a:ext uri="{FF2B5EF4-FFF2-40B4-BE49-F238E27FC236}">
                <a16:creationId xmlns:a16="http://schemas.microsoft.com/office/drawing/2014/main" id="{DAB5CFC2-13D6-C24E-96C2-BFD282882D9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41988" name="Slide Number Placeholder 3">
            <a:extLst>
              <a:ext uri="{FF2B5EF4-FFF2-40B4-BE49-F238E27FC236}">
                <a16:creationId xmlns:a16="http://schemas.microsoft.com/office/drawing/2014/main" id="{09CC72AA-1C05-1A42-A20E-B025658C00E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EC00FD3E-28B7-4A46-89C8-D8C55DA5003D}" type="slidenum">
              <a:rPr lang="en-US" altLang="en-US"/>
              <a:pPr/>
              <a:t>14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Slide Image Placeholder 1">
            <a:extLst>
              <a:ext uri="{FF2B5EF4-FFF2-40B4-BE49-F238E27FC236}">
                <a16:creationId xmlns:a16="http://schemas.microsoft.com/office/drawing/2014/main" id="{5F719472-D0F1-CB41-BB21-2C89278FDD9B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3011" name="Notes Placeholder 2">
            <a:extLst>
              <a:ext uri="{FF2B5EF4-FFF2-40B4-BE49-F238E27FC236}">
                <a16:creationId xmlns:a16="http://schemas.microsoft.com/office/drawing/2014/main" id="{351C4DDF-1031-264F-B3B1-6D8E9453C31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43012" name="Slide Number Placeholder 3">
            <a:extLst>
              <a:ext uri="{FF2B5EF4-FFF2-40B4-BE49-F238E27FC236}">
                <a16:creationId xmlns:a16="http://schemas.microsoft.com/office/drawing/2014/main" id="{00EEF442-AA04-D540-B0AF-BC7AB5D8E27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6F6FBD23-B8DD-8E4B-9C8C-EDF89DB2A90B}" type="slidenum">
              <a:rPr lang="en-US" altLang="en-US"/>
              <a:pPr/>
              <a:t>16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Slide Image Placeholder 1">
            <a:extLst>
              <a:ext uri="{FF2B5EF4-FFF2-40B4-BE49-F238E27FC236}">
                <a16:creationId xmlns:a16="http://schemas.microsoft.com/office/drawing/2014/main" id="{F8B71947-85DE-E448-B39F-07B6FAB1767B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4035" name="Notes Placeholder 2">
            <a:extLst>
              <a:ext uri="{FF2B5EF4-FFF2-40B4-BE49-F238E27FC236}">
                <a16:creationId xmlns:a16="http://schemas.microsoft.com/office/drawing/2014/main" id="{5B968659-2646-CF4F-AFB3-BF51C04CDD70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44036" name="Slide Number Placeholder 3">
            <a:extLst>
              <a:ext uri="{FF2B5EF4-FFF2-40B4-BE49-F238E27FC236}">
                <a16:creationId xmlns:a16="http://schemas.microsoft.com/office/drawing/2014/main" id="{AE33184C-4CA6-054A-BCD3-419AA2FC20C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FEE6B1E1-0CAC-8341-8507-0DC991309A4E}" type="slidenum">
              <a:rPr lang="en-US" altLang="en-US"/>
              <a:pPr/>
              <a:t>17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2413" y="1905000"/>
            <a:ext cx="9144000" cy="2667000"/>
          </a:xfrm>
        </p:spPr>
        <p:txBody>
          <a:bodyPr>
            <a:no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2413" y="5105400"/>
            <a:ext cx="9143999" cy="10668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256" name="line"/>
          <p:cNvGrpSpPr/>
          <p:nvPr/>
        </p:nvGrpSpPr>
        <p:grpSpPr bwMode="invGray">
          <a:xfrm>
            <a:off x="1584896" y="4724400"/>
            <a:ext cx="8631936" cy="64008"/>
            <a:chOff x="-4110038" y="2703513"/>
            <a:chExt cx="17394239" cy="160336"/>
          </a:xfrm>
          <a:solidFill>
            <a:schemeClr val="accent1"/>
          </a:solidFill>
        </p:grpSpPr>
        <p:sp>
          <p:nvSpPr>
            <p:cNvPr id="257" name="Freeform 5"/>
            <p:cNvSpPr>
              <a:spLocks/>
            </p:cNvSpPr>
            <p:nvPr/>
          </p:nvSpPr>
          <p:spPr bwMode="invGray">
            <a:xfrm>
              <a:off x="12815888" y="2768600"/>
              <a:ext cx="468313" cy="19050"/>
            </a:xfrm>
            <a:custGeom>
              <a:avLst/>
              <a:gdLst>
                <a:gd name="T0" fmla="*/ 21 w 244"/>
                <a:gd name="T1" fmla="*/ 5 h 8"/>
                <a:gd name="T2" fmla="*/ 21 w 244"/>
                <a:gd name="T3" fmla="*/ 5 h 8"/>
                <a:gd name="T4" fmla="*/ 52 w 244"/>
                <a:gd name="T5" fmla="*/ 7 h 8"/>
                <a:gd name="T6" fmla="*/ 100 w 244"/>
                <a:gd name="T7" fmla="*/ 5 h 8"/>
                <a:gd name="T8" fmla="*/ 125 w 244"/>
                <a:gd name="T9" fmla="*/ 7 h 8"/>
                <a:gd name="T10" fmla="*/ 202 w 244"/>
                <a:gd name="T11" fmla="*/ 6 h 8"/>
                <a:gd name="T12" fmla="*/ 156 w 244"/>
                <a:gd name="T13" fmla="*/ 5 h 8"/>
                <a:gd name="T14" fmla="*/ 244 w 244"/>
                <a:gd name="T15" fmla="*/ 3 h 8"/>
                <a:gd name="T16" fmla="*/ 161 w 244"/>
                <a:gd name="T17" fmla="*/ 3 h 8"/>
                <a:gd name="T18" fmla="*/ 165 w 244"/>
                <a:gd name="T19" fmla="*/ 2 h 8"/>
                <a:gd name="T20" fmla="*/ 96 w 244"/>
                <a:gd name="T21" fmla="*/ 2 h 8"/>
                <a:gd name="T22" fmla="*/ 111 w 244"/>
                <a:gd name="T23" fmla="*/ 1 h 8"/>
                <a:gd name="T24" fmla="*/ 0 w 244"/>
                <a:gd name="T25" fmla="*/ 5 h 8"/>
                <a:gd name="T26" fmla="*/ 21 w 244"/>
                <a:gd name="T2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4" h="8">
                  <a:moveTo>
                    <a:pt x="21" y="5"/>
                  </a:moveTo>
                  <a:lnTo>
                    <a:pt x="21" y="5"/>
                  </a:lnTo>
                  <a:cubicBezTo>
                    <a:pt x="42" y="5"/>
                    <a:pt x="59" y="7"/>
                    <a:pt x="52" y="7"/>
                  </a:cubicBezTo>
                  <a:cubicBezTo>
                    <a:pt x="94" y="6"/>
                    <a:pt x="94" y="8"/>
                    <a:pt x="100" y="5"/>
                  </a:cubicBezTo>
                  <a:cubicBezTo>
                    <a:pt x="127" y="4"/>
                    <a:pt x="155" y="6"/>
                    <a:pt x="125" y="7"/>
                  </a:cubicBezTo>
                  <a:lnTo>
                    <a:pt x="202" y="6"/>
                  </a:lnTo>
                  <a:lnTo>
                    <a:pt x="156" y="5"/>
                  </a:lnTo>
                  <a:cubicBezTo>
                    <a:pt x="168" y="2"/>
                    <a:pt x="230" y="6"/>
                    <a:pt x="244" y="3"/>
                  </a:cubicBezTo>
                  <a:lnTo>
                    <a:pt x="161" y="3"/>
                  </a:lnTo>
                  <a:lnTo>
                    <a:pt x="165" y="2"/>
                  </a:lnTo>
                  <a:cubicBezTo>
                    <a:pt x="146" y="3"/>
                    <a:pt x="109" y="2"/>
                    <a:pt x="96" y="2"/>
                  </a:cubicBezTo>
                  <a:cubicBezTo>
                    <a:pt x="98" y="1"/>
                    <a:pt x="97" y="1"/>
                    <a:pt x="111" y="1"/>
                  </a:cubicBezTo>
                  <a:cubicBezTo>
                    <a:pt x="10" y="0"/>
                    <a:pt x="84" y="5"/>
                    <a:pt x="0" y="5"/>
                  </a:cubicBezTo>
                  <a:cubicBezTo>
                    <a:pt x="5" y="5"/>
                    <a:pt x="12" y="5"/>
                    <a:pt x="21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8" name="Freeform 6"/>
            <p:cNvSpPr>
              <a:spLocks/>
            </p:cNvSpPr>
            <p:nvPr/>
          </p:nvSpPr>
          <p:spPr bwMode="invGray">
            <a:xfrm>
              <a:off x="12380913" y="2755900"/>
              <a:ext cx="461963" cy="26987"/>
            </a:xfrm>
            <a:custGeom>
              <a:avLst/>
              <a:gdLst>
                <a:gd name="T0" fmla="*/ 162 w 241"/>
                <a:gd name="T1" fmla="*/ 4 h 12"/>
                <a:gd name="T2" fmla="*/ 162 w 241"/>
                <a:gd name="T3" fmla="*/ 4 h 12"/>
                <a:gd name="T4" fmla="*/ 127 w 241"/>
                <a:gd name="T5" fmla="*/ 7 h 12"/>
                <a:gd name="T6" fmla="*/ 68 w 241"/>
                <a:gd name="T7" fmla="*/ 6 h 12"/>
                <a:gd name="T8" fmla="*/ 53 w 241"/>
                <a:gd name="T9" fmla="*/ 9 h 12"/>
                <a:gd name="T10" fmla="*/ 79 w 241"/>
                <a:gd name="T11" fmla="*/ 9 h 12"/>
                <a:gd name="T12" fmla="*/ 18 w 241"/>
                <a:gd name="T13" fmla="*/ 11 h 12"/>
                <a:gd name="T14" fmla="*/ 101 w 241"/>
                <a:gd name="T15" fmla="*/ 10 h 12"/>
                <a:gd name="T16" fmla="*/ 195 w 241"/>
                <a:gd name="T17" fmla="*/ 12 h 12"/>
                <a:gd name="T18" fmla="*/ 226 w 241"/>
                <a:gd name="T19" fmla="*/ 11 h 12"/>
                <a:gd name="T20" fmla="*/ 215 w 241"/>
                <a:gd name="T21" fmla="*/ 11 h 12"/>
                <a:gd name="T22" fmla="*/ 213 w 241"/>
                <a:gd name="T23" fmla="*/ 7 h 12"/>
                <a:gd name="T24" fmla="*/ 172 w 241"/>
                <a:gd name="T25" fmla="*/ 7 h 12"/>
                <a:gd name="T26" fmla="*/ 241 w 241"/>
                <a:gd name="T27" fmla="*/ 4 h 12"/>
                <a:gd name="T28" fmla="*/ 123 w 241"/>
                <a:gd name="T29" fmla="*/ 0 h 12"/>
                <a:gd name="T30" fmla="*/ 162 w 241"/>
                <a:gd name="T31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1" h="12">
                  <a:moveTo>
                    <a:pt x="162" y="4"/>
                  </a:moveTo>
                  <a:lnTo>
                    <a:pt x="162" y="4"/>
                  </a:lnTo>
                  <a:lnTo>
                    <a:pt x="127" y="7"/>
                  </a:lnTo>
                  <a:lnTo>
                    <a:pt x="68" y="6"/>
                  </a:lnTo>
                  <a:cubicBezTo>
                    <a:pt x="67" y="7"/>
                    <a:pt x="24" y="8"/>
                    <a:pt x="53" y="9"/>
                  </a:cubicBezTo>
                  <a:cubicBezTo>
                    <a:pt x="59" y="9"/>
                    <a:pt x="70" y="8"/>
                    <a:pt x="79" y="9"/>
                  </a:cubicBezTo>
                  <a:cubicBezTo>
                    <a:pt x="73" y="11"/>
                    <a:pt x="0" y="9"/>
                    <a:pt x="18" y="11"/>
                  </a:cubicBezTo>
                  <a:cubicBezTo>
                    <a:pt x="65" y="11"/>
                    <a:pt x="72" y="12"/>
                    <a:pt x="101" y="10"/>
                  </a:cubicBezTo>
                  <a:cubicBezTo>
                    <a:pt x="144" y="11"/>
                    <a:pt x="175" y="11"/>
                    <a:pt x="195" y="12"/>
                  </a:cubicBezTo>
                  <a:cubicBezTo>
                    <a:pt x="208" y="12"/>
                    <a:pt x="209" y="11"/>
                    <a:pt x="226" y="11"/>
                  </a:cubicBezTo>
                  <a:lnTo>
                    <a:pt x="215" y="11"/>
                  </a:lnTo>
                  <a:lnTo>
                    <a:pt x="213" y="7"/>
                  </a:lnTo>
                  <a:cubicBezTo>
                    <a:pt x="199" y="8"/>
                    <a:pt x="187" y="7"/>
                    <a:pt x="172" y="7"/>
                  </a:cubicBezTo>
                  <a:lnTo>
                    <a:pt x="241" y="4"/>
                  </a:lnTo>
                  <a:cubicBezTo>
                    <a:pt x="219" y="1"/>
                    <a:pt x="151" y="2"/>
                    <a:pt x="123" y="0"/>
                  </a:cubicBezTo>
                  <a:cubicBezTo>
                    <a:pt x="157" y="4"/>
                    <a:pt x="96" y="2"/>
                    <a:pt x="162" y="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9" name="Freeform 7"/>
            <p:cNvSpPr>
              <a:spLocks/>
            </p:cNvSpPr>
            <p:nvPr/>
          </p:nvSpPr>
          <p:spPr bwMode="invGray">
            <a:xfrm>
              <a:off x="12814300" y="2779713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0" name="Freeform 8"/>
            <p:cNvSpPr>
              <a:spLocks/>
            </p:cNvSpPr>
            <p:nvPr/>
          </p:nvSpPr>
          <p:spPr bwMode="invGray">
            <a:xfrm>
              <a:off x="2738437" y="2795588"/>
              <a:ext cx="425450" cy="15875"/>
            </a:xfrm>
            <a:custGeom>
              <a:avLst/>
              <a:gdLst>
                <a:gd name="T0" fmla="*/ 77 w 222"/>
                <a:gd name="T1" fmla="*/ 5 h 7"/>
                <a:gd name="T2" fmla="*/ 77 w 222"/>
                <a:gd name="T3" fmla="*/ 5 h 7"/>
                <a:gd name="T4" fmla="*/ 56 w 222"/>
                <a:gd name="T5" fmla="*/ 6 h 7"/>
                <a:gd name="T6" fmla="*/ 222 w 222"/>
                <a:gd name="T7" fmla="*/ 5 h 7"/>
                <a:gd name="T8" fmla="*/ 200 w 222"/>
                <a:gd name="T9" fmla="*/ 3 h 7"/>
                <a:gd name="T10" fmla="*/ 137 w 222"/>
                <a:gd name="T11" fmla="*/ 4 h 7"/>
                <a:gd name="T12" fmla="*/ 149 w 222"/>
                <a:gd name="T13" fmla="*/ 3 h 7"/>
                <a:gd name="T14" fmla="*/ 109 w 222"/>
                <a:gd name="T15" fmla="*/ 0 h 7"/>
                <a:gd name="T16" fmla="*/ 106 w 222"/>
                <a:gd name="T17" fmla="*/ 0 h 7"/>
                <a:gd name="T18" fmla="*/ 0 w 222"/>
                <a:gd name="T19" fmla="*/ 7 h 7"/>
                <a:gd name="T20" fmla="*/ 77 w 222"/>
                <a:gd name="T21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2" h="7">
                  <a:moveTo>
                    <a:pt x="77" y="5"/>
                  </a:moveTo>
                  <a:lnTo>
                    <a:pt x="77" y="5"/>
                  </a:lnTo>
                  <a:cubicBezTo>
                    <a:pt x="62" y="5"/>
                    <a:pt x="58" y="5"/>
                    <a:pt x="56" y="6"/>
                  </a:cubicBezTo>
                  <a:lnTo>
                    <a:pt x="222" y="5"/>
                  </a:lnTo>
                  <a:cubicBezTo>
                    <a:pt x="216" y="5"/>
                    <a:pt x="169" y="4"/>
                    <a:pt x="200" y="3"/>
                  </a:cubicBezTo>
                  <a:cubicBezTo>
                    <a:pt x="186" y="2"/>
                    <a:pt x="143" y="3"/>
                    <a:pt x="137" y="4"/>
                  </a:cubicBezTo>
                  <a:lnTo>
                    <a:pt x="149" y="3"/>
                  </a:lnTo>
                  <a:cubicBezTo>
                    <a:pt x="110" y="5"/>
                    <a:pt x="84" y="1"/>
                    <a:pt x="109" y="0"/>
                  </a:cubicBezTo>
                  <a:lnTo>
                    <a:pt x="106" y="0"/>
                  </a:lnTo>
                  <a:lnTo>
                    <a:pt x="0" y="7"/>
                  </a:lnTo>
                  <a:cubicBezTo>
                    <a:pt x="39" y="7"/>
                    <a:pt x="30" y="5"/>
                    <a:pt x="77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1" name="Freeform 9"/>
            <p:cNvSpPr>
              <a:spLocks/>
            </p:cNvSpPr>
            <p:nvPr/>
          </p:nvSpPr>
          <p:spPr bwMode="invGray">
            <a:xfrm>
              <a:off x="-3646488" y="2800350"/>
              <a:ext cx="46038" cy="3175"/>
            </a:xfrm>
            <a:custGeom>
              <a:avLst/>
              <a:gdLst>
                <a:gd name="T0" fmla="*/ 0 w 24"/>
                <a:gd name="T1" fmla="*/ 1 h 1"/>
                <a:gd name="T2" fmla="*/ 0 w 24"/>
                <a:gd name="T3" fmla="*/ 1 h 1"/>
                <a:gd name="T4" fmla="*/ 21 w 24"/>
                <a:gd name="T5" fmla="*/ 0 h 1"/>
                <a:gd name="T6" fmla="*/ 0 w 2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">
                  <a:moveTo>
                    <a:pt x="0" y="1"/>
                  </a:moveTo>
                  <a:lnTo>
                    <a:pt x="0" y="1"/>
                  </a:lnTo>
                  <a:cubicBezTo>
                    <a:pt x="21" y="0"/>
                    <a:pt x="24" y="0"/>
                    <a:pt x="2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2" name="Freeform 10"/>
            <p:cNvSpPr>
              <a:spLocks/>
            </p:cNvSpPr>
            <p:nvPr/>
          </p:nvSpPr>
          <p:spPr bwMode="invGray">
            <a:xfrm>
              <a:off x="2627312" y="2816225"/>
              <a:ext cx="63500" cy="4762"/>
            </a:xfrm>
            <a:custGeom>
              <a:avLst/>
              <a:gdLst>
                <a:gd name="T0" fmla="*/ 33 w 33"/>
                <a:gd name="T1" fmla="*/ 0 h 2"/>
                <a:gd name="T2" fmla="*/ 33 w 33"/>
                <a:gd name="T3" fmla="*/ 0 h 2"/>
                <a:gd name="T4" fmla="*/ 0 w 33"/>
                <a:gd name="T5" fmla="*/ 2 h 2"/>
                <a:gd name="T6" fmla="*/ 33 w 3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2">
                  <a:moveTo>
                    <a:pt x="33" y="0"/>
                  </a:moveTo>
                  <a:lnTo>
                    <a:pt x="33" y="0"/>
                  </a:lnTo>
                  <a:lnTo>
                    <a:pt x="0" y="2"/>
                  </a:lnTo>
                  <a:cubicBezTo>
                    <a:pt x="14" y="1"/>
                    <a:pt x="25" y="1"/>
                    <a:pt x="3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3" name="Freeform 11"/>
            <p:cNvSpPr>
              <a:spLocks/>
            </p:cNvSpPr>
            <p:nvPr/>
          </p:nvSpPr>
          <p:spPr bwMode="invGray">
            <a:xfrm>
              <a:off x="3103562" y="2741613"/>
              <a:ext cx="28575" cy="3175"/>
            </a:xfrm>
            <a:custGeom>
              <a:avLst/>
              <a:gdLst>
                <a:gd name="T0" fmla="*/ 15 w 15"/>
                <a:gd name="T1" fmla="*/ 0 h 1"/>
                <a:gd name="T2" fmla="*/ 15 w 15"/>
                <a:gd name="T3" fmla="*/ 0 h 1"/>
                <a:gd name="T4" fmla="*/ 15 w 15"/>
                <a:gd name="T5" fmla="*/ 0 h 1"/>
                <a:gd name="T6" fmla="*/ 0 w 15"/>
                <a:gd name="T7" fmla="*/ 1 h 1"/>
                <a:gd name="T8" fmla="*/ 0 w 15"/>
                <a:gd name="T9" fmla="*/ 1 h 1"/>
                <a:gd name="T10" fmla="*/ 15 w 15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">
                  <a:moveTo>
                    <a:pt x="15" y="0"/>
                  </a:moveTo>
                  <a:lnTo>
                    <a:pt x="15" y="0"/>
                  </a:lnTo>
                  <a:cubicBezTo>
                    <a:pt x="15" y="0"/>
                    <a:pt x="15" y="0"/>
                    <a:pt x="15" y="0"/>
                  </a:cubicBezTo>
                  <a:lnTo>
                    <a:pt x="0" y="1"/>
                  </a:lnTo>
                  <a:lnTo>
                    <a:pt x="0" y="1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4" name="Freeform 12"/>
            <p:cNvSpPr>
              <a:spLocks/>
            </p:cNvSpPr>
            <p:nvPr/>
          </p:nvSpPr>
          <p:spPr bwMode="invGray">
            <a:xfrm>
              <a:off x="1227137" y="2836863"/>
              <a:ext cx="20638" cy="0"/>
            </a:xfrm>
            <a:custGeom>
              <a:avLst/>
              <a:gdLst>
                <a:gd name="T0" fmla="*/ 11 w 11"/>
                <a:gd name="T1" fmla="*/ 11 w 11"/>
                <a:gd name="T2" fmla="*/ 0 w 11"/>
                <a:gd name="T3" fmla="*/ 11 w 1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1">
                  <a:moveTo>
                    <a:pt x="11" y="0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5" name="Freeform 13"/>
            <p:cNvSpPr>
              <a:spLocks/>
            </p:cNvSpPr>
            <p:nvPr/>
          </p:nvSpPr>
          <p:spPr bwMode="invGray">
            <a:xfrm>
              <a:off x="3660775" y="2713038"/>
              <a:ext cx="331788" cy="20637"/>
            </a:xfrm>
            <a:custGeom>
              <a:avLst/>
              <a:gdLst>
                <a:gd name="T0" fmla="*/ 173 w 173"/>
                <a:gd name="T1" fmla="*/ 0 h 9"/>
                <a:gd name="T2" fmla="*/ 173 w 173"/>
                <a:gd name="T3" fmla="*/ 0 h 9"/>
                <a:gd name="T4" fmla="*/ 99 w 173"/>
                <a:gd name="T5" fmla="*/ 2 h 9"/>
                <a:gd name="T6" fmla="*/ 89 w 173"/>
                <a:gd name="T7" fmla="*/ 1 h 9"/>
                <a:gd name="T8" fmla="*/ 64 w 173"/>
                <a:gd name="T9" fmla="*/ 2 h 9"/>
                <a:gd name="T10" fmla="*/ 79 w 173"/>
                <a:gd name="T11" fmla="*/ 2 h 9"/>
                <a:gd name="T12" fmla="*/ 0 w 173"/>
                <a:gd name="T13" fmla="*/ 8 h 9"/>
                <a:gd name="T14" fmla="*/ 78 w 173"/>
                <a:gd name="T15" fmla="*/ 7 h 9"/>
                <a:gd name="T16" fmla="*/ 98 w 173"/>
                <a:gd name="T17" fmla="*/ 6 h 9"/>
                <a:gd name="T18" fmla="*/ 159 w 173"/>
                <a:gd name="T19" fmla="*/ 2 h 9"/>
                <a:gd name="T20" fmla="*/ 173 w 173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3" h="9">
                  <a:moveTo>
                    <a:pt x="173" y="0"/>
                  </a:moveTo>
                  <a:lnTo>
                    <a:pt x="173" y="0"/>
                  </a:lnTo>
                  <a:lnTo>
                    <a:pt x="99" y="2"/>
                  </a:lnTo>
                  <a:cubicBezTo>
                    <a:pt x="109" y="2"/>
                    <a:pt x="74" y="2"/>
                    <a:pt x="89" y="1"/>
                  </a:cubicBezTo>
                  <a:cubicBezTo>
                    <a:pt x="84" y="1"/>
                    <a:pt x="57" y="1"/>
                    <a:pt x="64" y="2"/>
                  </a:cubicBezTo>
                  <a:lnTo>
                    <a:pt x="79" y="2"/>
                  </a:lnTo>
                  <a:cubicBezTo>
                    <a:pt x="41" y="5"/>
                    <a:pt x="64" y="6"/>
                    <a:pt x="0" y="8"/>
                  </a:cubicBezTo>
                  <a:cubicBezTo>
                    <a:pt x="40" y="9"/>
                    <a:pt x="57" y="8"/>
                    <a:pt x="78" y="7"/>
                  </a:cubicBezTo>
                  <a:lnTo>
                    <a:pt x="98" y="6"/>
                  </a:lnTo>
                  <a:lnTo>
                    <a:pt x="159" y="2"/>
                  </a:lnTo>
                  <a:lnTo>
                    <a:pt x="17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6" name="Freeform 14"/>
            <p:cNvSpPr>
              <a:spLocks/>
            </p:cNvSpPr>
            <p:nvPr/>
          </p:nvSpPr>
          <p:spPr bwMode="invGray">
            <a:xfrm>
              <a:off x="-1674813" y="2768600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7" name="Freeform 15"/>
            <p:cNvSpPr>
              <a:spLocks/>
            </p:cNvSpPr>
            <p:nvPr/>
          </p:nvSpPr>
          <p:spPr bwMode="invGray">
            <a:xfrm>
              <a:off x="-1673225" y="2767013"/>
              <a:ext cx="36513" cy="1587"/>
            </a:xfrm>
            <a:custGeom>
              <a:avLst/>
              <a:gdLst>
                <a:gd name="T0" fmla="*/ 3 w 19"/>
                <a:gd name="T1" fmla="*/ 0 h 1"/>
                <a:gd name="T2" fmla="*/ 3 w 19"/>
                <a:gd name="T3" fmla="*/ 0 h 1"/>
                <a:gd name="T4" fmla="*/ 0 w 19"/>
                <a:gd name="T5" fmla="*/ 1 h 1"/>
                <a:gd name="T6" fmla="*/ 3 w 1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">
                  <a:moveTo>
                    <a:pt x="3" y="0"/>
                  </a:moveTo>
                  <a:lnTo>
                    <a:pt x="3" y="0"/>
                  </a:lnTo>
                  <a:lnTo>
                    <a:pt x="0" y="1"/>
                  </a:lnTo>
                  <a:cubicBezTo>
                    <a:pt x="4" y="0"/>
                    <a:pt x="19" y="0"/>
                    <a:pt x="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8" name="Freeform 16"/>
            <p:cNvSpPr>
              <a:spLocks/>
            </p:cNvSpPr>
            <p:nvPr/>
          </p:nvSpPr>
          <p:spPr bwMode="invGray">
            <a:xfrm>
              <a:off x="2690812" y="2811463"/>
              <a:ext cx="47625" cy="4762"/>
            </a:xfrm>
            <a:custGeom>
              <a:avLst/>
              <a:gdLst>
                <a:gd name="T0" fmla="*/ 13 w 25"/>
                <a:gd name="T1" fmla="*/ 0 h 2"/>
                <a:gd name="T2" fmla="*/ 13 w 25"/>
                <a:gd name="T3" fmla="*/ 0 h 2"/>
                <a:gd name="T4" fmla="*/ 0 w 25"/>
                <a:gd name="T5" fmla="*/ 2 h 2"/>
                <a:gd name="T6" fmla="*/ 25 w 25"/>
                <a:gd name="T7" fmla="*/ 0 h 2"/>
                <a:gd name="T8" fmla="*/ 13 w 25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">
                  <a:moveTo>
                    <a:pt x="13" y="0"/>
                  </a:moveTo>
                  <a:lnTo>
                    <a:pt x="13" y="0"/>
                  </a:lnTo>
                  <a:cubicBezTo>
                    <a:pt x="12" y="0"/>
                    <a:pt x="7" y="1"/>
                    <a:pt x="0" y="2"/>
                  </a:cubicBezTo>
                  <a:lnTo>
                    <a:pt x="25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9" name="Freeform 17"/>
            <p:cNvSpPr>
              <a:spLocks/>
            </p:cNvSpPr>
            <p:nvPr/>
          </p:nvSpPr>
          <p:spPr bwMode="invGray">
            <a:xfrm>
              <a:off x="2822575" y="2794000"/>
              <a:ext cx="163513" cy="4762"/>
            </a:xfrm>
            <a:custGeom>
              <a:avLst/>
              <a:gdLst>
                <a:gd name="T0" fmla="*/ 0 w 85"/>
                <a:gd name="T1" fmla="*/ 2 h 2"/>
                <a:gd name="T2" fmla="*/ 0 w 85"/>
                <a:gd name="T3" fmla="*/ 2 h 2"/>
                <a:gd name="T4" fmla="*/ 62 w 85"/>
                <a:gd name="T5" fmla="*/ 1 h 2"/>
                <a:gd name="T6" fmla="*/ 85 w 85"/>
                <a:gd name="T7" fmla="*/ 0 h 2"/>
                <a:gd name="T8" fmla="*/ 0 w 85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2">
                  <a:moveTo>
                    <a:pt x="0" y="2"/>
                  </a:moveTo>
                  <a:lnTo>
                    <a:pt x="0" y="2"/>
                  </a:lnTo>
                  <a:lnTo>
                    <a:pt x="62" y="1"/>
                  </a:lnTo>
                  <a:lnTo>
                    <a:pt x="85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0" name="Freeform 18"/>
            <p:cNvSpPr>
              <a:spLocks/>
            </p:cNvSpPr>
            <p:nvPr/>
          </p:nvSpPr>
          <p:spPr bwMode="invGray">
            <a:xfrm>
              <a:off x="715962" y="2809875"/>
              <a:ext cx="1911350" cy="50800"/>
            </a:xfrm>
            <a:custGeom>
              <a:avLst/>
              <a:gdLst>
                <a:gd name="T0" fmla="*/ 375 w 996"/>
                <a:gd name="T1" fmla="*/ 13 h 23"/>
                <a:gd name="T2" fmla="*/ 375 w 996"/>
                <a:gd name="T3" fmla="*/ 13 h 23"/>
                <a:gd name="T4" fmla="*/ 348 w 996"/>
                <a:gd name="T5" fmla="*/ 9 h 23"/>
                <a:gd name="T6" fmla="*/ 277 w 996"/>
                <a:gd name="T7" fmla="*/ 12 h 23"/>
                <a:gd name="T8" fmla="*/ 366 w 996"/>
                <a:gd name="T9" fmla="*/ 16 h 23"/>
                <a:gd name="T10" fmla="*/ 257 w 996"/>
                <a:gd name="T11" fmla="*/ 19 h 23"/>
                <a:gd name="T12" fmla="*/ 301 w 996"/>
                <a:gd name="T13" fmla="*/ 14 h 23"/>
                <a:gd name="T14" fmla="*/ 249 w 996"/>
                <a:gd name="T15" fmla="*/ 16 h 23"/>
                <a:gd name="T16" fmla="*/ 76 w 996"/>
                <a:gd name="T17" fmla="*/ 16 h 23"/>
                <a:gd name="T18" fmla="*/ 5 w 996"/>
                <a:gd name="T19" fmla="*/ 20 h 23"/>
                <a:gd name="T20" fmla="*/ 93 w 996"/>
                <a:gd name="T21" fmla="*/ 23 h 23"/>
                <a:gd name="T22" fmla="*/ 84 w 996"/>
                <a:gd name="T23" fmla="*/ 22 h 23"/>
                <a:gd name="T24" fmla="*/ 125 w 996"/>
                <a:gd name="T25" fmla="*/ 23 h 23"/>
                <a:gd name="T26" fmla="*/ 151 w 996"/>
                <a:gd name="T27" fmla="*/ 20 h 23"/>
                <a:gd name="T28" fmla="*/ 191 w 996"/>
                <a:gd name="T29" fmla="*/ 20 h 23"/>
                <a:gd name="T30" fmla="*/ 168 w 996"/>
                <a:gd name="T31" fmla="*/ 21 h 23"/>
                <a:gd name="T32" fmla="*/ 264 w 996"/>
                <a:gd name="T33" fmla="*/ 20 h 23"/>
                <a:gd name="T34" fmla="*/ 252 w 996"/>
                <a:gd name="T35" fmla="*/ 22 h 23"/>
                <a:gd name="T36" fmla="*/ 371 w 996"/>
                <a:gd name="T37" fmla="*/ 18 h 23"/>
                <a:gd name="T38" fmla="*/ 341 w 996"/>
                <a:gd name="T39" fmla="*/ 21 h 23"/>
                <a:gd name="T40" fmla="*/ 539 w 996"/>
                <a:gd name="T41" fmla="*/ 20 h 23"/>
                <a:gd name="T42" fmla="*/ 527 w 996"/>
                <a:gd name="T43" fmla="*/ 19 h 23"/>
                <a:gd name="T44" fmla="*/ 575 w 996"/>
                <a:gd name="T45" fmla="*/ 21 h 23"/>
                <a:gd name="T46" fmla="*/ 766 w 996"/>
                <a:gd name="T47" fmla="*/ 20 h 23"/>
                <a:gd name="T48" fmla="*/ 996 w 996"/>
                <a:gd name="T49" fmla="*/ 5 h 23"/>
                <a:gd name="T50" fmla="*/ 969 w 996"/>
                <a:gd name="T51" fmla="*/ 6 h 23"/>
                <a:gd name="T52" fmla="*/ 973 w 996"/>
                <a:gd name="T53" fmla="*/ 1 h 23"/>
                <a:gd name="T54" fmla="*/ 897 w 996"/>
                <a:gd name="T55" fmla="*/ 5 h 23"/>
                <a:gd name="T56" fmla="*/ 872 w 996"/>
                <a:gd name="T57" fmla="*/ 0 h 23"/>
                <a:gd name="T58" fmla="*/ 535 w 996"/>
                <a:gd name="T59" fmla="*/ 14 h 23"/>
                <a:gd name="T60" fmla="*/ 389 w 996"/>
                <a:gd name="T61" fmla="*/ 13 h 23"/>
                <a:gd name="T62" fmla="*/ 476 w 996"/>
                <a:gd name="T63" fmla="*/ 9 h 23"/>
                <a:gd name="T64" fmla="*/ 387 w 996"/>
                <a:gd name="T65" fmla="*/ 9 h 23"/>
                <a:gd name="T66" fmla="*/ 375 w 996"/>
                <a:gd name="T67" fmla="*/ 1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96" h="23">
                  <a:moveTo>
                    <a:pt x="375" y="13"/>
                  </a:moveTo>
                  <a:lnTo>
                    <a:pt x="375" y="13"/>
                  </a:lnTo>
                  <a:cubicBezTo>
                    <a:pt x="247" y="14"/>
                    <a:pt x="407" y="10"/>
                    <a:pt x="348" y="9"/>
                  </a:cubicBezTo>
                  <a:cubicBezTo>
                    <a:pt x="312" y="10"/>
                    <a:pt x="299" y="11"/>
                    <a:pt x="277" y="12"/>
                  </a:cubicBezTo>
                  <a:cubicBezTo>
                    <a:pt x="379" y="10"/>
                    <a:pt x="263" y="17"/>
                    <a:pt x="366" y="16"/>
                  </a:cubicBezTo>
                  <a:cubicBezTo>
                    <a:pt x="352" y="19"/>
                    <a:pt x="292" y="19"/>
                    <a:pt x="257" y="19"/>
                  </a:cubicBezTo>
                  <a:cubicBezTo>
                    <a:pt x="218" y="16"/>
                    <a:pt x="292" y="17"/>
                    <a:pt x="301" y="14"/>
                  </a:cubicBezTo>
                  <a:cubicBezTo>
                    <a:pt x="259" y="14"/>
                    <a:pt x="267" y="15"/>
                    <a:pt x="249" y="16"/>
                  </a:cubicBezTo>
                  <a:cubicBezTo>
                    <a:pt x="184" y="16"/>
                    <a:pt x="115" y="20"/>
                    <a:pt x="76" y="16"/>
                  </a:cubicBezTo>
                  <a:cubicBezTo>
                    <a:pt x="29" y="17"/>
                    <a:pt x="32" y="18"/>
                    <a:pt x="5" y="20"/>
                  </a:cubicBezTo>
                  <a:cubicBezTo>
                    <a:pt x="0" y="23"/>
                    <a:pt x="75" y="21"/>
                    <a:pt x="93" y="23"/>
                  </a:cubicBezTo>
                  <a:cubicBezTo>
                    <a:pt x="89" y="23"/>
                    <a:pt x="82" y="23"/>
                    <a:pt x="84" y="22"/>
                  </a:cubicBezTo>
                  <a:lnTo>
                    <a:pt x="125" y="23"/>
                  </a:lnTo>
                  <a:cubicBezTo>
                    <a:pt x="86" y="22"/>
                    <a:pt x="130" y="20"/>
                    <a:pt x="151" y="20"/>
                  </a:cubicBezTo>
                  <a:cubicBezTo>
                    <a:pt x="165" y="20"/>
                    <a:pt x="195" y="19"/>
                    <a:pt x="191" y="20"/>
                  </a:cubicBezTo>
                  <a:lnTo>
                    <a:pt x="168" y="21"/>
                  </a:lnTo>
                  <a:cubicBezTo>
                    <a:pt x="198" y="22"/>
                    <a:pt x="233" y="19"/>
                    <a:pt x="264" y="20"/>
                  </a:cubicBezTo>
                  <a:cubicBezTo>
                    <a:pt x="265" y="21"/>
                    <a:pt x="254" y="21"/>
                    <a:pt x="252" y="22"/>
                  </a:cubicBezTo>
                  <a:cubicBezTo>
                    <a:pt x="286" y="20"/>
                    <a:pt x="320" y="20"/>
                    <a:pt x="371" y="18"/>
                  </a:cubicBezTo>
                  <a:lnTo>
                    <a:pt x="341" y="21"/>
                  </a:lnTo>
                  <a:cubicBezTo>
                    <a:pt x="382" y="18"/>
                    <a:pt x="475" y="19"/>
                    <a:pt x="539" y="20"/>
                  </a:cubicBezTo>
                  <a:cubicBezTo>
                    <a:pt x="532" y="20"/>
                    <a:pt x="519" y="19"/>
                    <a:pt x="527" y="19"/>
                  </a:cubicBezTo>
                  <a:cubicBezTo>
                    <a:pt x="564" y="18"/>
                    <a:pt x="593" y="20"/>
                    <a:pt x="575" y="21"/>
                  </a:cubicBezTo>
                  <a:cubicBezTo>
                    <a:pt x="612" y="19"/>
                    <a:pt x="716" y="23"/>
                    <a:pt x="766" y="20"/>
                  </a:cubicBezTo>
                  <a:lnTo>
                    <a:pt x="996" y="5"/>
                  </a:lnTo>
                  <a:cubicBezTo>
                    <a:pt x="988" y="5"/>
                    <a:pt x="978" y="6"/>
                    <a:pt x="969" y="6"/>
                  </a:cubicBezTo>
                  <a:cubicBezTo>
                    <a:pt x="948" y="3"/>
                    <a:pt x="937" y="4"/>
                    <a:pt x="973" y="1"/>
                  </a:cubicBezTo>
                  <a:cubicBezTo>
                    <a:pt x="937" y="3"/>
                    <a:pt x="951" y="5"/>
                    <a:pt x="897" y="5"/>
                  </a:cubicBezTo>
                  <a:cubicBezTo>
                    <a:pt x="918" y="3"/>
                    <a:pt x="924" y="0"/>
                    <a:pt x="872" y="0"/>
                  </a:cubicBezTo>
                  <a:cubicBezTo>
                    <a:pt x="742" y="3"/>
                    <a:pt x="656" y="10"/>
                    <a:pt x="535" y="14"/>
                  </a:cubicBezTo>
                  <a:cubicBezTo>
                    <a:pt x="530" y="12"/>
                    <a:pt x="435" y="13"/>
                    <a:pt x="389" y="13"/>
                  </a:cubicBezTo>
                  <a:cubicBezTo>
                    <a:pt x="406" y="11"/>
                    <a:pt x="441" y="10"/>
                    <a:pt x="476" y="9"/>
                  </a:cubicBezTo>
                  <a:lnTo>
                    <a:pt x="387" y="9"/>
                  </a:lnTo>
                  <a:lnTo>
                    <a:pt x="375" y="1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1" name="Freeform 19"/>
            <p:cNvSpPr>
              <a:spLocks/>
            </p:cNvSpPr>
            <p:nvPr/>
          </p:nvSpPr>
          <p:spPr bwMode="invGray">
            <a:xfrm>
              <a:off x="1995487" y="2822575"/>
              <a:ext cx="20638" cy="0"/>
            </a:xfrm>
            <a:custGeom>
              <a:avLst/>
              <a:gdLst>
                <a:gd name="T0" fmla="*/ 10 w 10"/>
                <a:gd name="T1" fmla="*/ 10 w 10"/>
                <a:gd name="T2" fmla="*/ 0 w 10"/>
                <a:gd name="T3" fmla="*/ 10 w 1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0">
                  <a:moveTo>
                    <a:pt x="10" y="0"/>
                  </a:moveTo>
                  <a:lnTo>
                    <a:pt x="10" y="0"/>
                  </a:lnTo>
                  <a:lnTo>
                    <a:pt x="0" y="0"/>
                  </a:lnTo>
                  <a:cubicBezTo>
                    <a:pt x="1" y="0"/>
                    <a:pt x="4" y="0"/>
                    <a:pt x="1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2" name="Freeform 20"/>
            <p:cNvSpPr>
              <a:spLocks/>
            </p:cNvSpPr>
            <p:nvPr/>
          </p:nvSpPr>
          <p:spPr bwMode="invGray">
            <a:xfrm>
              <a:off x="1630362" y="2830513"/>
              <a:ext cx="22225" cy="0"/>
            </a:xfrm>
            <a:custGeom>
              <a:avLst/>
              <a:gdLst>
                <a:gd name="T0" fmla="*/ 11 w 12"/>
                <a:gd name="T1" fmla="*/ 11 w 12"/>
                <a:gd name="T2" fmla="*/ 12 w 12"/>
                <a:gd name="T3" fmla="*/ 0 w 12"/>
                <a:gd name="T4" fmla="*/ 11 w 1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2">
                  <a:moveTo>
                    <a:pt x="11" y="0"/>
                  </a:moveTo>
                  <a:lnTo>
                    <a:pt x="11" y="0"/>
                  </a:lnTo>
                  <a:cubicBezTo>
                    <a:pt x="12" y="0"/>
                    <a:pt x="11" y="0"/>
                    <a:pt x="12" y="0"/>
                  </a:cubicBez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3" name="Freeform 21"/>
            <p:cNvSpPr>
              <a:spLocks/>
            </p:cNvSpPr>
            <p:nvPr/>
          </p:nvSpPr>
          <p:spPr bwMode="invGray">
            <a:xfrm>
              <a:off x="2651125" y="2798763"/>
              <a:ext cx="46038" cy="1587"/>
            </a:xfrm>
            <a:custGeom>
              <a:avLst/>
              <a:gdLst>
                <a:gd name="T0" fmla="*/ 3 w 24"/>
                <a:gd name="T1" fmla="*/ 1 h 1"/>
                <a:gd name="T2" fmla="*/ 3 w 24"/>
                <a:gd name="T3" fmla="*/ 1 h 1"/>
                <a:gd name="T4" fmla="*/ 24 w 24"/>
                <a:gd name="T5" fmla="*/ 0 h 1"/>
                <a:gd name="T6" fmla="*/ 8 w 24"/>
                <a:gd name="T7" fmla="*/ 1 h 1"/>
                <a:gd name="T8" fmla="*/ 3 w 2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">
                  <a:moveTo>
                    <a:pt x="3" y="1"/>
                  </a:moveTo>
                  <a:lnTo>
                    <a:pt x="3" y="1"/>
                  </a:lnTo>
                  <a:lnTo>
                    <a:pt x="24" y="0"/>
                  </a:lnTo>
                  <a:lnTo>
                    <a:pt x="8" y="1"/>
                  </a:lnTo>
                  <a:cubicBezTo>
                    <a:pt x="2" y="1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4" name="Freeform 22"/>
            <p:cNvSpPr>
              <a:spLocks/>
            </p:cNvSpPr>
            <p:nvPr/>
          </p:nvSpPr>
          <p:spPr bwMode="invGray">
            <a:xfrm>
              <a:off x="2698750" y="2809875"/>
              <a:ext cx="19050" cy="1587"/>
            </a:xfrm>
            <a:custGeom>
              <a:avLst/>
              <a:gdLst>
                <a:gd name="T0" fmla="*/ 4 w 10"/>
                <a:gd name="T1" fmla="*/ 0 h 1"/>
                <a:gd name="T2" fmla="*/ 4 w 10"/>
                <a:gd name="T3" fmla="*/ 0 h 1"/>
                <a:gd name="T4" fmla="*/ 0 w 10"/>
                <a:gd name="T5" fmla="*/ 1 h 1"/>
                <a:gd name="T6" fmla="*/ 9 w 10"/>
                <a:gd name="T7" fmla="*/ 1 h 1"/>
                <a:gd name="T8" fmla="*/ 4 w 1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lnTo>
                    <a:pt x="9" y="1"/>
                  </a:lnTo>
                  <a:cubicBezTo>
                    <a:pt x="10" y="0"/>
                    <a:pt x="9" y="0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5" name="Freeform 23"/>
            <p:cNvSpPr>
              <a:spLocks/>
            </p:cNvSpPr>
            <p:nvPr/>
          </p:nvSpPr>
          <p:spPr bwMode="invGray">
            <a:xfrm>
              <a:off x="469900" y="2800350"/>
              <a:ext cx="23813" cy="3175"/>
            </a:xfrm>
            <a:custGeom>
              <a:avLst/>
              <a:gdLst>
                <a:gd name="T0" fmla="*/ 13 w 13"/>
                <a:gd name="T1" fmla="*/ 0 h 1"/>
                <a:gd name="T2" fmla="*/ 13 w 13"/>
                <a:gd name="T3" fmla="*/ 0 h 1"/>
                <a:gd name="T4" fmla="*/ 0 w 13"/>
                <a:gd name="T5" fmla="*/ 1 h 1"/>
                <a:gd name="T6" fmla="*/ 13 w 1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13" y="0"/>
                  </a:moveTo>
                  <a:lnTo>
                    <a:pt x="13" y="0"/>
                  </a:lnTo>
                  <a:lnTo>
                    <a:pt x="0" y="1"/>
                  </a:lnTo>
                  <a:cubicBezTo>
                    <a:pt x="8" y="1"/>
                    <a:pt x="11" y="1"/>
                    <a:pt x="1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6" name="Freeform 24"/>
            <p:cNvSpPr>
              <a:spLocks/>
            </p:cNvSpPr>
            <p:nvPr/>
          </p:nvSpPr>
          <p:spPr bwMode="invGray">
            <a:xfrm>
              <a:off x="998537" y="2811463"/>
              <a:ext cx="1076325" cy="20637"/>
            </a:xfrm>
            <a:custGeom>
              <a:avLst/>
              <a:gdLst>
                <a:gd name="T0" fmla="*/ 85 w 561"/>
                <a:gd name="T1" fmla="*/ 9 h 9"/>
                <a:gd name="T2" fmla="*/ 85 w 561"/>
                <a:gd name="T3" fmla="*/ 9 h 9"/>
                <a:gd name="T4" fmla="*/ 154 w 561"/>
                <a:gd name="T5" fmla="*/ 6 h 9"/>
                <a:gd name="T6" fmla="*/ 135 w 561"/>
                <a:gd name="T7" fmla="*/ 6 h 9"/>
                <a:gd name="T8" fmla="*/ 314 w 561"/>
                <a:gd name="T9" fmla="*/ 5 h 9"/>
                <a:gd name="T10" fmla="*/ 341 w 561"/>
                <a:gd name="T11" fmla="*/ 8 h 9"/>
                <a:gd name="T12" fmla="*/ 433 w 561"/>
                <a:gd name="T13" fmla="*/ 5 h 9"/>
                <a:gd name="T14" fmla="*/ 520 w 561"/>
                <a:gd name="T15" fmla="*/ 5 h 9"/>
                <a:gd name="T16" fmla="*/ 490 w 561"/>
                <a:gd name="T17" fmla="*/ 3 h 9"/>
                <a:gd name="T18" fmla="*/ 498 w 561"/>
                <a:gd name="T19" fmla="*/ 2 h 9"/>
                <a:gd name="T20" fmla="*/ 395 w 561"/>
                <a:gd name="T21" fmla="*/ 3 h 9"/>
                <a:gd name="T22" fmla="*/ 411 w 561"/>
                <a:gd name="T23" fmla="*/ 1 h 9"/>
                <a:gd name="T24" fmla="*/ 261 w 561"/>
                <a:gd name="T25" fmla="*/ 4 h 9"/>
                <a:gd name="T26" fmla="*/ 210 w 561"/>
                <a:gd name="T27" fmla="*/ 3 h 9"/>
                <a:gd name="T28" fmla="*/ 1 w 561"/>
                <a:gd name="T29" fmla="*/ 7 h 9"/>
                <a:gd name="T30" fmla="*/ 85 w 561"/>
                <a:gd name="T31" fmla="*/ 6 h 9"/>
                <a:gd name="T32" fmla="*/ 85 w 561"/>
                <a:gd name="T3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1" h="9">
                  <a:moveTo>
                    <a:pt x="85" y="9"/>
                  </a:moveTo>
                  <a:lnTo>
                    <a:pt x="85" y="9"/>
                  </a:lnTo>
                  <a:cubicBezTo>
                    <a:pt x="130" y="9"/>
                    <a:pt x="90" y="6"/>
                    <a:pt x="154" y="6"/>
                  </a:cubicBezTo>
                  <a:lnTo>
                    <a:pt x="135" y="6"/>
                  </a:lnTo>
                  <a:cubicBezTo>
                    <a:pt x="180" y="5"/>
                    <a:pt x="260" y="5"/>
                    <a:pt x="314" y="5"/>
                  </a:cubicBezTo>
                  <a:cubicBezTo>
                    <a:pt x="308" y="6"/>
                    <a:pt x="347" y="6"/>
                    <a:pt x="341" y="8"/>
                  </a:cubicBezTo>
                  <a:cubicBezTo>
                    <a:pt x="377" y="8"/>
                    <a:pt x="414" y="7"/>
                    <a:pt x="433" y="5"/>
                  </a:cubicBezTo>
                  <a:cubicBezTo>
                    <a:pt x="456" y="6"/>
                    <a:pt x="491" y="4"/>
                    <a:pt x="520" y="5"/>
                  </a:cubicBezTo>
                  <a:cubicBezTo>
                    <a:pt x="507" y="4"/>
                    <a:pt x="561" y="1"/>
                    <a:pt x="490" y="3"/>
                  </a:cubicBezTo>
                  <a:cubicBezTo>
                    <a:pt x="496" y="3"/>
                    <a:pt x="492" y="2"/>
                    <a:pt x="498" y="2"/>
                  </a:cubicBezTo>
                  <a:cubicBezTo>
                    <a:pt x="452" y="1"/>
                    <a:pt x="434" y="3"/>
                    <a:pt x="395" y="3"/>
                  </a:cubicBezTo>
                  <a:cubicBezTo>
                    <a:pt x="372" y="2"/>
                    <a:pt x="433" y="2"/>
                    <a:pt x="411" y="1"/>
                  </a:cubicBezTo>
                  <a:cubicBezTo>
                    <a:pt x="362" y="2"/>
                    <a:pt x="258" y="0"/>
                    <a:pt x="261" y="4"/>
                  </a:cubicBezTo>
                  <a:cubicBezTo>
                    <a:pt x="225" y="5"/>
                    <a:pt x="220" y="4"/>
                    <a:pt x="210" y="3"/>
                  </a:cubicBezTo>
                  <a:cubicBezTo>
                    <a:pt x="153" y="7"/>
                    <a:pt x="0" y="1"/>
                    <a:pt x="1" y="7"/>
                  </a:cubicBezTo>
                  <a:cubicBezTo>
                    <a:pt x="21" y="7"/>
                    <a:pt x="55" y="7"/>
                    <a:pt x="85" y="6"/>
                  </a:cubicBezTo>
                  <a:lnTo>
                    <a:pt x="85" y="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7" name="Freeform 25"/>
            <p:cNvSpPr>
              <a:spLocks/>
            </p:cNvSpPr>
            <p:nvPr/>
          </p:nvSpPr>
          <p:spPr bwMode="invGray">
            <a:xfrm>
              <a:off x="2495550" y="2803525"/>
              <a:ext cx="17463" cy="0"/>
            </a:xfrm>
            <a:custGeom>
              <a:avLst/>
              <a:gdLst>
                <a:gd name="T0" fmla="*/ 9 w 9"/>
                <a:gd name="T1" fmla="*/ 9 w 9"/>
                <a:gd name="T2" fmla="*/ 0 w 9"/>
                <a:gd name="T3" fmla="*/ 9 w 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9">
                  <a:moveTo>
                    <a:pt x="9" y="0"/>
                  </a:moveTo>
                  <a:lnTo>
                    <a:pt x="9" y="0"/>
                  </a:lnTo>
                  <a:lnTo>
                    <a:pt x="0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8" name="Freeform 26"/>
            <p:cNvSpPr>
              <a:spLocks noEditPoints="1"/>
            </p:cNvSpPr>
            <p:nvPr/>
          </p:nvSpPr>
          <p:spPr bwMode="invGray">
            <a:xfrm>
              <a:off x="2538412" y="2816225"/>
              <a:ext cx="1057275" cy="31750"/>
            </a:xfrm>
            <a:custGeom>
              <a:avLst/>
              <a:gdLst>
                <a:gd name="T0" fmla="*/ 495 w 551"/>
                <a:gd name="T1" fmla="*/ 10 h 14"/>
                <a:gd name="T2" fmla="*/ 495 w 551"/>
                <a:gd name="T3" fmla="*/ 10 h 14"/>
                <a:gd name="T4" fmla="*/ 461 w 551"/>
                <a:gd name="T5" fmla="*/ 9 h 14"/>
                <a:gd name="T6" fmla="*/ 495 w 551"/>
                <a:gd name="T7" fmla="*/ 10 h 14"/>
                <a:gd name="T8" fmla="*/ 551 w 551"/>
                <a:gd name="T9" fmla="*/ 9 h 14"/>
                <a:gd name="T10" fmla="*/ 551 w 551"/>
                <a:gd name="T11" fmla="*/ 9 h 14"/>
                <a:gd name="T12" fmla="*/ 532 w 551"/>
                <a:gd name="T13" fmla="*/ 13 h 14"/>
                <a:gd name="T14" fmla="*/ 294 w 551"/>
                <a:gd name="T15" fmla="*/ 13 h 14"/>
                <a:gd name="T16" fmla="*/ 304 w 551"/>
                <a:gd name="T17" fmla="*/ 12 h 14"/>
                <a:gd name="T18" fmla="*/ 93 w 551"/>
                <a:gd name="T19" fmla="*/ 14 h 14"/>
                <a:gd name="T20" fmla="*/ 38 w 551"/>
                <a:gd name="T21" fmla="*/ 12 h 14"/>
                <a:gd name="T22" fmla="*/ 4 w 551"/>
                <a:gd name="T23" fmla="*/ 12 h 14"/>
                <a:gd name="T24" fmla="*/ 31 w 551"/>
                <a:gd name="T25" fmla="*/ 11 h 14"/>
                <a:gd name="T26" fmla="*/ 16 w 551"/>
                <a:gd name="T27" fmla="*/ 11 h 14"/>
                <a:gd name="T28" fmla="*/ 73 w 551"/>
                <a:gd name="T29" fmla="*/ 6 h 14"/>
                <a:gd name="T30" fmla="*/ 39 w 551"/>
                <a:gd name="T31" fmla="*/ 10 h 14"/>
                <a:gd name="T32" fmla="*/ 62 w 551"/>
                <a:gd name="T33" fmla="*/ 8 h 14"/>
                <a:gd name="T34" fmla="*/ 90 w 551"/>
                <a:gd name="T35" fmla="*/ 10 h 14"/>
                <a:gd name="T36" fmla="*/ 157 w 551"/>
                <a:gd name="T37" fmla="*/ 9 h 14"/>
                <a:gd name="T38" fmla="*/ 193 w 551"/>
                <a:gd name="T39" fmla="*/ 11 h 14"/>
                <a:gd name="T40" fmla="*/ 215 w 551"/>
                <a:gd name="T41" fmla="*/ 8 h 14"/>
                <a:gd name="T42" fmla="*/ 280 w 551"/>
                <a:gd name="T43" fmla="*/ 8 h 14"/>
                <a:gd name="T44" fmla="*/ 373 w 551"/>
                <a:gd name="T45" fmla="*/ 0 h 14"/>
                <a:gd name="T46" fmla="*/ 452 w 551"/>
                <a:gd name="T47" fmla="*/ 6 h 14"/>
                <a:gd name="T48" fmla="*/ 329 w 551"/>
                <a:gd name="T49" fmla="*/ 7 h 14"/>
                <a:gd name="T50" fmla="*/ 282 w 551"/>
                <a:gd name="T51" fmla="*/ 11 h 14"/>
                <a:gd name="T52" fmla="*/ 389 w 551"/>
                <a:gd name="T53" fmla="*/ 9 h 14"/>
                <a:gd name="T54" fmla="*/ 377 w 551"/>
                <a:gd name="T55" fmla="*/ 10 h 14"/>
                <a:gd name="T56" fmla="*/ 494 w 551"/>
                <a:gd name="T57" fmla="*/ 8 h 14"/>
                <a:gd name="T58" fmla="*/ 510 w 551"/>
                <a:gd name="T59" fmla="*/ 9 h 14"/>
                <a:gd name="T60" fmla="*/ 551 w 551"/>
                <a:gd name="T61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1" h="14">
                  <a:moveTo>
                    <a:pt x="495" y="10"/>
                  </a:moveTo>
                  <a:lnTo>
                    <a:pt x="495" y="10"/>
                  </a:lnTo>
                  <a:lnTo>
                    <a:pt x="461" y="9"/>
                  </a:lnTo>
                  <a:cubicBezTo>
                    <a:pt x="469" y="10"/>
                    <a:pt x="482" y="10"/>
                    <a:pt x="495" y="10"/>
                  </a:cubicBezTo>
                  <a:close/>
                  <a:moveTo>
                    <a:pt x="551" y="9"/>
                  </a:moveTo>
                  <a:lnTo>
                    <a:pt x="551" y="9"/>
                  </a:lnTo>
                  <a:lnTo>
                    <a:pt x="532" y="13"/>
                  </a:lnTo>
                  <a:cubicBezTo>
                    <a:pt x="425" y="14"/>
                    <a:pt x="387" y="13"/>
                    <a:pt x="294" y="13"/>
                  </a:cubicBezTo>
                  <a:cubicBezTo>
                    <a:pt x="287" y="12"/>
                    <a:pt x="298" y="12"/>
                    <a:pt x="304" y="12"/>
                  </a:cubicBezTo>
                  <a:cubicBezTo>
                    <a:pt x="238" y="13"/>
                    <a:pt x="140" y="12"/>
                    <a:pt x="93" y="14"/>
                  </a:cubicBezTo>
                  <a:cubicBezTo>
                    <a:pt x="72" y="14"/>
                    <a:pt x="17" y="13"/>
                    <a:pt x="38" y="12"/>
                  </a:cubicBezTo>
                  <a:cubicBezTo>
                    <a:pt x="28" y="12"/>
                    <a:pt x="16" y="12"/>
                    <a:pt x="4" y="12"/>
                  </a:cubicBezTo>
                  <a:cubicBezTo>
                    <a:pt x="1" y="11"/>
                    <a:pt x="30" y="12"/>
                    <a:pt x="31" y="11"/>
                  </a:cubicBezTo>
                  <a:cubicBezTo>
                    <a:pt x="22" y="11"/>
                    <a:pt x="18" y="10"/>
                    <a:pt x="16" y="11"/>
                  </a:cubicBezTo>
                  <a:cubicBezTo>
                    <a:pt x="32" y="10"/>
                    <a:pt x="0" y="6"/>
                    <a:pt x="73" y="6"/>
                  </a:cubicBezTo>
                  <a:cubicBezTo>
                    <a:pt x="101" y="9"/>
                    <a:pt x="22" y="7"/>
                    <a:pt x="39" y="10"/>
                  </a:cubicBezTo>
                  <a:cubicBezTo>
                    <a:pt x="63" y="10"/>
                    <a:pt x="60" y="9"/>
                    <a:pt x="62" y="8"/>
                  </a:cubicBezTo>
                  <a:cubicBezTo>
                    <a:pt x="93" y="8"/>
                    <a:pt x="92" y="9"/>
                    <a:pt x="90" y="10"/>
                  </a:cubicBezTo>
                  <a:cubicBezTo>
                    <a:pt x="102" y="9"/>
                    <a:pt x="141" y="10"/>
                    <a:pt x="157" y="9"/>
                  </a:cubicBezTo>
                  <a:cubicBezTo>
                    <a:pt x="216" y="8"/>
                    <a:pt x="154" y="11"/>
                    <a:pt x="193" y="11"/>
                  </a:cubicBezTo>
                  <a:lnTo>
                    <a:pt x="215" y="8"/>
                  </a:lnTo>
                  <a:lnTo>
                    <a:pt x="280" y="8"/>
                  </a:lnTo>
                  <a:cubicBezTo>
                    <a:pt x="373" y="7"/>
                    <a:pt x="266" y="2"/>
                    <a:pt x="373" y="0"/>
                  </a:cubicBezTo>
                  <a:cubicBezTo>
                    <a:pt x="359" y="2"/>
                    <a:pt x="402" y="5"/>
                    <a:pt x="452" y="6"/>
                  </a:cubicBezTo>
                  <a:cubicBezTo>
                    <a:pt x="422" y="6"/>
                    <a:pt x="367" y="8"/>
                    <a:pt x="329" y="7"/>
                  </a:cubicBezTo>
                  <a:cubicBezTo>
                    <a:pt x="383" y="10"/>
                    <a:pt x="254" y="8"/>
                    <a:pt x="282" y="11"/>
                  </a:cubicBezTo>
                  <a:cubicBezTo>
                    <a:pt x="309" y="9"/>
                    <a:pt x="354" y="9"/>
                    <a:pt x="389" y="9"/>
                  </a:cubicBezTo>
                  <a:lnTo>
                    <a:pt x="377" y="10"/>
                  </a:lnTo>
                  <a:cubicBezTo>
                    <a:pt x="414" y="10"/>
                    <a:pt x="442" y="7"/>
                    <a:pt x="494" y="8"/>
                  </a:cubicBezTo>
                  <a:cubicBezTo>
                    <a:pt x="519" y="8"/>
                    <a:pt x="514" y="9"/>
                    <a:pt x="510" y="9"/>
                  </a:cubicBezTo>
                  <a:cubicBezTo>
                    <a:pt x="531" y="9"/>
                    <a:pt x="551" y="8"/>
                    <a:pt x="551" y="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9" name="Freeform 27"/>
            <p:cNvSpPr>
              <a:spLocks/>
            </p:cNvSpPr>
            <p:nvPr/>
          </p:nvSpPr>
          <p:spPr bwMode="invGray">
            <a:xfrm>
              <a:off x="11777663" y="2757488"/>
              <a:ext cx="19050" cy="3175"/>
            </a:xfrm>
            <a:custGeom>
              <a:avLst/>
              <a:gdLst>
                <a:gd name="T0" fmla="*/ 0 w 10"/>
                <a:gd name="T1" fmla="*/ 0 h 1"/>
                <a:gd name="T2" fmla="*/ 0 w 10"/>
                <a:gd name="T3" fmla="*/ 0 h 1"/>
                <a:gd name="T4" fmla="*/ 10 w 10"/>
                <a:gd name="T5" fmla="*/ 1 h 1"/>
                <a:gd name="T6" fmla="*/ 0 w 1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0" y="0"/>
                  </a:moveTo>
                  <a:lnTo>
                    <a:pt x="0" y="0"/>
                  </a:lnTo>
                  <a:lnTo>
                    <a:pt x="10" y="1"/>
                  </a:ln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0" name="Freeform 28"/>
            <p:cNvSpPr>
              <a:spLocks/>
            </p:cNvSpPr>
            <p:nvPr/>
          </p:nvSpPr>
          <p:spPr bwMode="invGray">
            <a:xfrm>
              <a:off x="5983288" y="2741613"/>
              <a:ext cx="38100" cy="0"/>
            </a:xfrm>
            <a:custGeom>
              <a:avLst/>
              <a:gdLst>
                <a:gd name="T0" fmla="*/ 0 w 20"/>
                <a:gd name="T1" fmla="*/ 0 w 20"/>
                <a:gd name="T2" fmla="*/ 20 w 20"/>
                <a:gd name="T3" fmla="*/ 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0" y="0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1" name="Freeform 29"/>
            <p:cNvSpPr>
              <a:spLocks/>
            </p:cNvSpPr>
            <p:nvPr/>
          </p:nvSpPr>
          <p:spPr bwMode="invGray">
            <a:xfrm>
              <a:off x="6832600" y="2713038"/>
              <a:ext cx="53975" cy="1587"/>
            </a:xfrm>
            <a:custGeom>
              <a:avLst/>
              <a:gdLst>
                <a:gd name="T0" fmla="*/ 0 w 28"/>
                <a:gd name="T1" fmla="*/ 1 h 1"/>
                <a:gd name="T2" fmla="*/ 0 w 28"/>
                <a:gd name="T3" fmla="*/ 1 h 1"/>
                <a:gd name="T4" fmla="*/ 28 w 28"/>
                <a:gd name="T5" fmla="*/ 0 h 1"/>
                <a:gd name="T6" fmla="*/ 0 w 2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">
                  <a:moveTo>
                    <a:pt x="0" y="1"/>
                  </a:moveTo>
                  <a:lnTo>
                    <a:pt x="0" y="1"/>
                  </a:lnTo>
                  <a:lnTo>
                    <a:pt x="28" y="0"/>
                  </a:lnTo>
                  <a:cubicBezTo>
                    <a:pt x="17" y="0"/>
                    <a:pt x="8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2" name="Freeform 30"/>
            <p:cNvSpPr>
              <a:spLocks/>
            </p:cNvSpPr>
            <p:nvPr/>
          </p:nvSpPr>
          <p:spPr bwMode="invGray">
            <a:xfrm>
              <a:off x="11317288" y="2755900"/>
              <a:ext cx="9525" cy="0"/>
            </a:xfrm>
            <a:custGeom>
              <a:avLst/>
              <a:gdLst>
                <a:gd name="T0" fmla="*/ 5 w 5"/>
                <a:gd name="T1" fmla="*/ 5 w 5"/>
                <a:gd name="T2" fmla="*/ 4 w 5"/>
                <a:gd name="T3" fmla="*/ 0 w 5"/>
                <a:gd name="T4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3" name="Freeform 31"/>
            <p:cNvSpPr>
              <a:spLocks/>
            </p:cNvSpPr>
            <p:nvPr/>
          </p:nvSpPr>
          <p:spPr bwMode="invGray">
            <a:xfrm>
              <a:off x="8534400" y="2735263"/>
              <a:ext cx="30163" cy="0"/>
            </a:xfrm>
            <a:custGeom>
              <a:avLst/>
              <a:gdLst>
                <a:gd name="T0" fmla="*/ 0 w 16"/>
                <a:gd name="T1" fmla="*/ 0 w 16"/>
                <a:gd name="T2" fmla="*/ 16 w 16"/>
                <a:gd name="T3" fmla="*/ 0 w 1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6">
                  <a:moveTo>
                    <a:pt x="0" y="0"/>
                  </a:moveTo>
                  <a:lnTo>
                    <a:pt x="0" y="0"/>
                  </a:lnTo>
                  <a:cubicBezTo>
                    <a:pt x="4" y="0"/>
                    <a:pt x="9" y="0"/>
                    <a:pt x="16" y="0"/>
                  </a:cubicBezTo>
                  <a:cubicBezTo>
                    <a:pt x="15" y="0"/>
                    <a:pt x="9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4" name="Freeform 32"/>
            <p:cNvSpPr>
              <a:spLocks/>
            </p:cNvSpPr>
            <p:nvPr/>
          </p:nvSpPr>
          <p:spPr bwMode="invGray">
            <a:xfrm>
              <a:off x="6821488" y="27146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2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5" name="Freeform 33"/>
            <p:cNvSpPr>
              <a:spLocks/>
            </p:cNvSpPr>
            <p:nvPr/>
          </p:nvSpPr>
          <p:spPr bwMode="invGray">
            <a:xfrm>
              <a:off x="5583238" y="2719388"/>
              <a:ext cx="25400" cy="0"/>
            </a:xfrm>
            <a:custGeom>
              <a:avLst/>
              <a:gdLst>
                <a:gd name="T0" fmla="*/ 13 w 13"/>
                <a:gd name="T1" fmla="*/ 13 w 13"/>
                <a:gd name="T2" fmla="*/ 0 w 13"/>
                <a:gd name="T3" fmla="*/ 13 w 1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3">
                  <a:moveTo>
                    <a:pt x="13" y="0"/>
                  </a:moveTo>
                  <a:lnTo>
                    <a:pt x="13" y="0"/>
                  </a:lnTo>
                  <a:lnTo>
                    <a:pt x="0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6" name="Freeform 34"/>
            <p:cNvSpPr>
              <a:spLocks/>
            </p:cNvSpPr>
            <p:nvPr/>
          </p:nvSpPr>
          <p:spPr bwMode="invGray">
            <a:xfrm>
              <a:off x="5638800" y="2740025"/>
              <a:ext cx="23813" cy="1587"/>
            </a:xfrm>
            <a:custGeom>
              <a:avLst/>
              <a:gdLst>
                <a:gd name="T0" fmla="*/ 12 w 12"/>
                <a:gd name="T1" fmla="*/ 0 h 1"/>
                <a:gd name="T2" fmla="*/ 12 w 12"/>
                <a:gd name="T3" fmla="*/ 0 h 1"/>
                <a:gd name="T4" fmla="*/ 0 w 12"/>
                <a:gd name="T5" fmla="*/ 1 h 1"/>
                <a:gd name="T6" fmla="*/ 12 w 1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7" name="Freeform 35"/>
            <p:cNvSpPr>
              <a:spLocks/>
            </p:cNvSpPr>
            <p:nvPr/>
          </p:nvSpPr>
          <p:spPr bwMode="invGray">
            <a:xfrm>
              <a:off x="4303712" y="2728913"/>
              <a:ext cx="50800" cy="0"/>
            </a:xfrm>
            <a:custGeom>
              <a:avLst/>
              <a:gdLst>
                <a:gd name="T0" fmla="*/ 26 w 26"/>
                <a:gd name="T1" fmla="*/ 26 w 26"/>
                <a:gd name="T2" fmla="*/ 0 w 26"/>
                <a:gd name="T3" fmla="*/ 26 w 2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6">
                  <a:moveTo>
                    <a:pt x="26" y="0"/>
                  </a:moveTo>
                  <a:lnTo>
                    <a:pt x="26" y="0"/>
                  </a:lnTo>
                  <a:lnTo>
                    <a:pt x="0" y="0"/>
                  </a:lnTo>
                  <a:cubicBezTo>
                    <a:pt x="13" y="0"/>
                    <a:pt x="20" y="0"/>
                    <a:pt x="2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8" name="Freeform 36"/>
            <p:cNvSpPr>
              <a:spLocks/>
            </p:cNvSpPr>
            <p:nvPr/>
          </p:nvSpPr>
          <p:spPr bwMode="invGray">
            <a:xfrm>
              <a:off x="5519738" y="2735263"/>
              <a:ext cx="9525" cy="3175"/>
            </a:xfrm>
            <a:custGeom>
              <a:avLst/>
              <a:gdLst>
                <a:gd name="T0" fmla="*/ 4 w 5"/>
                <a:gd name="T1" fmla="*/ 0 h 1"/>
                <a:gd name="T2" fmla="*/ 4 w 5"/>
                <a:gd name="T3" fmla="*/ 0 h 1"/>
                <a:gd name="T4" fmla="*/ 0 w 5"/>
                <a:gd name="T5" fmla="*/ 1 h 1"/>
                <a:gd name="T6" fmla="*/ 4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cubicBezTo>
                    <a:pt x="3" y="1"/>
                    <a:pt x="5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9" name="Freeform 37"/>
            <p:cNvSpPr>
              <a:spLocks/>
            </p:cNvSpPr>
            <p:nvPr/>
          </p:nvSpPr>
          <p:spPr bwMode="invGray">
            <a:xfrm>
              <a:off x="12096750" y="2784475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1 w 3"/>
                <a:gd name="T3" fmla="*/ 0 w 3"/>
                <a:gd name="T4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0" name="Freeform 38"/>
            <p:cNvSpPr>
              <a:spLocks/>
            </p:cNvSpPr>
            <p:nvPr/>
          </p:nvSpPr>
          <p:spPr bwMode="invGray">
            <a:xfrm>
              <a:off x="12225338" y="2773363"/>
              <a:ext cx="46038" cy="0"/>
            </a:xfrm>
            <a:custGeom>
              <a:avLst/>
              <a:gdLst>
                <a:gd name="T0" fmla="*/ 0 w 24"/>
                <a:gd name="T1" fmla="*/ 0 w 24"/>
                <a:gd name="T2" fmla="*/ 24 w 24"/>
                <a:gd name="T3" fmla="*/ 0 w 2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4">
                  <a:moveTo>
                    <a:pt x="0" y="0"/>
                  </a:moveTo>
                  <a:lnTo>
                    <a:pt x="0" y="0"/>
                  </a:lnTo>
                  <a:lnTo>
                    <a:pt x="24" y="0"/>
                  </a:lnTo>
                  <a:cubicBezTo>
                    <a:pt x="15" y="0"/>
                    <a:pt x="6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1" name="Freeform 39"/>
            <p:cNvSpPr>
              <a:spLocks/>
            </p:cNvSpPr>
            <p:nvPr/>
          </p:nvSpPr>
          <p:spPr bwMode="invGray">
            <a:xfrm>
              <a:off x="9274175" y="2746375"/>
              <a:ext cx="55563" cy="4762"/>
            </a:xfrm>
            <a:custGeom>
              <a:avLst/>
              <a:gdLst>
                <a:gd name="T0" fmla="*/ 0 w 29"/>
                <a:gd name="T1" fmla="*/ 1 h 2"/>
                <a:gd name="T2" fmla="*/ 0 w 29"/>
                <a:gd name="T3" fmla="*/ 1 h 2"/>
                <a:gd name="T4" fmla="*/ 15 w 29"/>
                <a:gd name="T5" fmla="*/ 2 h 2"/>
                <a:gd name="T6" fmla="*/ 0 w 29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2">
                  <a:moveTo>
                    <a:pt x="0" y="1"/>
                  </a:moveTo>
                  <a:lnTo>
                    <a:pt x="0" y="1"/>
                  </a:lnTo>
                  <a:cubicBezTo>
                    <a:pt x="7" y="1"/>
                    <a:pt x="23" y="2"/>
                    <a:pt x="15" y="2"/>
                  </a:cubicBezTo>
                  <a:cubicBezTo>
                    <a:pt x="29" y="2"/>
                    <a:pt x="28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2" name="Freeform 40"/>
            <p:cNvSpPr>
              <a:spLocks/>
            </p:cNvSpPr>
            <p:nvPr/>
          </p:nvSpPr>
          <p:spPr bwMode="invGray">
            <a:xfrm>
              <a:off x="11847513" y="2827338"/>
              <a:ext cx="34925" cy="3175"/>
            </a:xfrm>
            <a:custGeom>
              <a:avLst/>
              <a:gdLst>
                <a:gd name="T0" fmla="*/ 3 w 18"/>
                <a:gd name="T1" fmla="*/ 1 h 1"/>
                <a:gd name="T2" fmla="*/ 3 w 18"/>
                <a:gd name="T3" fmla="*/ 1 h 1"/>
                <a:gd name="T4" fmla="*/ 18 w 18"/>
                <a:gd name="T5" fmla="*/ 0 h 1"/>
                <a:gd name="T6" fmla="*/ 3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3" y="1"/>
                  </a:moveTo>
                  <a:lnTo>
                    <a:pt x="3" y="1"/>
                  </a:lnTo>
                  <a:cubicBezTo>
                    <a:pt x="7" y="1"/>
                    <a:pt x="13" y="0"/>
                    <a:pt x="18" y="0"/>
                  </a:cubicBezTo>
                  <a:cubicBezTo>
                    <a:pt x="8" y="0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3" name="Freeform 41"/>
            <p:cNvSpPr>
              <a:spLocks/>
            </p:cNvSpPr>
            <p:nvPr/>
          </p:nvSpPr>
          <p:spPr bwMode="invGray">
            <a:xfrm>
              <a:off x="11882438" y="2825750"/>
              <a:ext cx="25400" cy="1587"/>
            </a:xfrm>
            <a:custGeom>
              <a:avLst/>
              <a:gdLst>
                <a:gd name="T0" fmla="*/ 0 w 14"/>
                <a:gd name="T1" fmla="*/ 1 h 1"/>
                <a:gd name="T2" fmla="*/ 0 w 14"/>
                <a:gd name="T3" fmla="*/ 1 h 1"/>
                <a:gd name="T4" fmla="*/ 14 w 14"/>
                <a:gd name="T5" fmla="*/ 0 h 1"/>
                <a:gd name="T6" fmla="*/ 0 w 1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0" y="1"/>
                  </a:moveTo>
                  <a:lnTo>
                    <a:pt x="0" y="1"/>
                  </a:lnTo>
                  <a:lnTo>
                    <a:pt x="14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4" name="Freeform 42"/>
            <p:cNvSpPr>
              <a:spLocks/>
            </p:cNvSpPr>
            <p:nvPr/>
          </p:nvSpPr>
          <p:spPr bwMode="invGray">
            <a:xfrm>
              <a:off x="8915400" y="2809875"/>
              <a:ext cx="15875" cy="1587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0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cubicBezTo>
                    <a:pt x="6" y="0"/>
                    <a:pt x="3" y="0"/>
                    <a:pt x="0" y="0"/>
                  </a:cubicBezTo>
                  <a:cubicBezTo>
                    <a:pt x="1" y="0"/>
                    <a:pt x="4" y="1"/>
                    <a:pt x="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5" name="Freeform 43"/>
            <p:cNvSpPr>
              <a:spLocks/>
            </p:cNvSpPr>
            <p:nvPr/>
          </p:nvSpPr>
          <p:spPr bwMode="invGray">
            <a:xfrm>
              <a:off x="12109450" y="2752725"/>
              <a:ext cx="454025" cy="23812"/>
            </a:xfrm>
            <a:custGeom>
              <a:avLst/>
              <a:gdLst>
                <a:gd name="T0" fmla="*/ 102 w 236"/>
                <a:gd name="T1" fmla="*/ 10 h 10"/>
                <a:gd name="T2" fmla="*/ 102 w 236"/>
                <a:gd name="T3" fmla="*/ 10 h 10"/>
                <a:gd name="T4" fmla="*/ 123 w 236"/>
                <a:gd name="T5" fmla="*/ 7 h 10"/>
                <a:gd name="T6" fmla="*/ 200 w 236"/>
                <a:gd name="T7" fmla="*/ 6 h 10"/>
                <a:gd name="T8" fmla="*/ 203 w 236"/>
                <a:gd name="T9" fmla="*/ 3 h 10"/>
                <a:gd name="T10" fmla="*/ 160 w 236"/>
                <a:gd name="T11" fmla="*/ 4 h 10"/>
                <a:gd name="T12" fmla="*/ 202 w 236"/>
                <a:gd name="T13" fmla="*/ 3 h 10"/>
                <a:gd name="T14" fmla="*/ 198 w 236"/>
                <a:gd name="T15" fmla="*/ 0 h 10"/>
                <a:gd name="T16" fmla="*/ 0 w 236"/>
                <a:gd name="T17" fmla="*/ 4 h 10"/>
                <a:gd name="T18" fmla="*/ 137 w 236"/>
                <a:gd name="T19" fmla="*/ 4 h 10"/>
                <a:gd name="T20" fmla="*/ 121 w 236"/>
                <a:gd name="T21" fmla="*/ 6 h 10"/>
                <a:gd name="T22" fmla="*/ 8 w 236"/>
                <a:gd name="T23" fmla="*/ 5 h 10"/>
                <a:gd name="T24" fmla="*/ 104 w 236"/>
                <a:gd name="T25" fmla="*/ 7 h 10"/>
                <a:gd name="T26" fmla="*/ 84 w 236"/>
                <a:gd name="T27" fmla="*/ 9 h 10"/>
                <a:gd name="T28" fmla="*/ 102 w 236"/>
                <a:gd name="T2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6" h="10">
                  <a:moveTo>
                    <a:pt x="102" y="10"/>
                  </a:moveTo>
                  <a:lnTo>
                    <a:pt x="102" y="10"/>
                  </a:lnTo>
                  <a:cubicBezTo>
                    <a:pt x="107" y="9"/>
                    <a:pt x="208" y="8"/>
                    <a:pt x="123" y="7"/>
                  </a:cubicBezTo>
                  <a:cubicBezTo>
                    <a:pt x="126" y="4"/>
                    <a:pt x="177" y="6"/>
                    <a:pt x="200" y="6"/>
                  </a:cubicBezTo>
                  <a:cubicBezTo>
                    <a:pt x="184" y="5"/>
                    <a:pt x="208" y="4"/>
                    <a:pt x="203" y="3"/>
                  </a:cubicBezTo>
                  <a:cubicBezTo>
                    <a:pt x="192" y="4"/>
                    <a:pt x="179" y="4"/>
                    <a:pt x="160" y="4"/>
                  </a:cubicBezTo>
                  <a:cubicBezTo>
                    <a:pt x="152" y="3"/>
                    <a:pt x="180" y="2"/>
                    <a:pt x="202" y="3"/>
                  </a:cubicBezTo>
                  <a:cubicBezTo>
                    <a:pt x="175" y="1"/>
                    <a:pt x="236" y="1"/>
                    <a:pt x="198" y="0"/>
                  </a:cubicBezTo>
                  <a:cubicBezTo>
                    <a:pt x="116" y="0"/>
                    <a:pt x="57" y="0"/>
                    <a:pt x="0" y="4"/>
                  </a:cubicBezTo>
                  <a:cubicBezTo>
                    <a:pt x="46" y="3"/>
                    <a:pt x="99" y="3"/>
                    <a:pt x="137" y="4"/>
                  </a:cubicBezTo>
                  <a:lnTo>
                    <a:pt x="121" y="6"/>
                  </a:lnTo>
                  <a:cubicBezTo>
                    <a:pt x="78" y="4"/>
                    <a:pt x="51" y="5"/>
                    <a:pt x="8" y="5"/>
                  </a:cubicBezTo>
                  <a:lnTo>
                    <a:pt x="104" y="7"/>
                  </a:lnTo>
                  <a:cubicBezTo>
                    <a:pt x="149" y="9"/>
                    <a:pt x="119" y="9"/>
                    <a:pt x="84" y="9"/>
                  </a:cubicBezTo>
                  <a:cubicBezTo>
                    <a:pt x="92" y="9"/>
                    <a:pt x="100" y="9"/>
                    <a:pt x="102" y="1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6" name="Freeform 44"/>
            <p:cNvSpPr>
              <a:spLocks/>
            </p:cNvSpPr>
            <p:nvPr/>
          </p:nvSpPr>
          <p:spPr bwMode="invGray">
            <a:xfrm>
              <a:off x="12182475" y="28162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1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7" name="Freeform 45"/>
            <p:cNvSpPr>
              <a:spLocks/>
            </p:cNvSpPr>
            <p:nvPr/>
          </p:nvSpPr>
          <p:spPr bwMode="invGray">
            <a:xfrm>
              <a:off x="4348162" y="2827338"/>
              <a:ext cx="17463" cy="3175"/>
            </a:xfrm>
            <a:custGeom>
              <a:avLst/>
              <a:gdLst>
                <a:gd name="T0" fmla="*/ 8 w 9"/>
                <a:gd name="T1" fmla="*/ 0 h 1"/>
                <a:gd name="T2" fmla="*/ 8 w 9"/>
                <a:gd name="T3" fmla="*/ 0 h 1"/>
                <a:gd name="T4" fmla="*/ 0 w 9"/>
                <a:gd name="T5" fmla="*/ 1 h 1"/>
                <a:gd name="T6" fmla="*/ 8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cubicBezTo>
                    <a:pt x="7" y="0"/>
                    <a:pt x="9" y="0"/>
                    <a:pt x="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8" name="Freeform 46"/>
            <p:cNvSpPr>
              <a:spLocks/>
            </p:cNvSpPr>
            <p:nvPr/>
          </p:nvSpPr>
          <p:spPr bwMode="invGray">
            <a:xfrm>
              <a:off x="12071350" y="27908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9" name="Freeform 47"/>
            <p:cNvSpPr>
              <a:spLocks/>
            </p:cNvSpPr>
            <p:nvPr/>
          </p:nvSpPr>
          <p:spPr bwMode="invGray">
            <a:xfrm>
              <a:off x="4754563" y="2827338"/>
              <a:ext cx="4763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0" name="Freeform 48"/>
            <p:cNvSpPr>
              <a:spLocks/>
            </p:cNvSpPr>
            <p:nvPr/>
          </p:nvSpPr>
          <p:spPr bwMode="invGray">
            <a:xfrm>
              <a:off x="4852988" y="2719388"/>
              <a:ext cx="9525" cy="3175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4 w 5"/>
                <a:gd name="T5" fmla="*/ 0 h 1"/>
                <a:gd name="T6" fmla="*/ 5 w 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cubicBezTo>
                    <a:pt x="5" y="1"/>
                    <a:pt x="5" y="1"/>
                    <a:pt x="4" y="0"/>
                  </a:cubicBezTo>
                  <a:cubicBezTo>
                    <a:pt x="0" y="1"/>
                    <a:pt x="2" y="1"/>
                    <a:pt x="5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1" name="Freeform 49"/>
            <p:cNvSpPr>
              <a:spLocks/>
            </p:cNvSpPr>
            <p:nvPr/>
          </p:nvSpPr>
          <p:spPr bwMode="invGray">
            <a:xfrm>
              <a:off x="4759325" y="28273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2" name="Freeform 50"/>
            <p:cNvSpPr>
              <a:spLocks/>
            </p:cNvSpPr>
            <p:nvPr/>
          </p:nvSpPr>
          <p:spPr bwMode="invGray">
            <a:xfrm>
              <a:off x="6654800" y="2805113"/>
              <a:ext cx="19050" cy="1587"/>
            </a:xfrm>
            <a:custGeom>
              <a:avLst/>
              <a:gdLst>
                <a:gd name="T0" fmla="*/ 10 w 10"/>
                <a:gd name="T1" fmla="*/ 1 h 1"/>
                <a:gd name="T2" fmla="*/ 10 w 10"/>
                <a:gd name="T3" fmla="*/ 1 h 1"/>
                <a:gd name="T4" fmla="*/ 2 w 10"/>
                <a:gd name="T5" fmla="*/ 0 h 1"/>
                <a:gd name="T6" fmla="*/ 10 w 1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10" y="1"/>
                  </a:moveTo>
                  <a:lnTo>
                    <a:pt x="10" y="1"/>
                  </a:lnTo>
                  <a:lnTo>
                    <a:pt x="2" y="0"/>
                  </a:lnTo>
                  <a:cubicBezTo>
                    <a:pt x="0" y="0"/>
                    <a:pt x="2" y="0"/>
                    <a:pt x="1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3" name="Freeform 51"/>
            <p:cNvSpPr>
              <a:spLocks/>
            </p:cNvSpPr>
            <p:nvPr/>
          </p:nvSpPr>
          <p:spPr bwMode="invGray">
            <a:xfrm>
              <a:off x="6289675" y="2798763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0 w 3"/>
                <a:gd name="T3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4" name="Freeform 52"/>
            <p:cNvSpPr>
              <a:spLocks/>
            </p:cNvSpPr>
            <p:nvPr/>
          </p:nvSpPr>
          <p:spPr bwMode="invGray">
            <a:xfrm>
              <a:off x="9140825" y="2725738"/>
              <a:ext cx="44450" cy="0"/>
            </a:xfrm>
            <a:custGeom>
              <a:avLst/>
              <a:gdLst>
                <a:gd name="T0" fmla="*/ 23 w 23"/>
                <a:gd name="T1" fmla="*/ 23 w 23"/>
                <a:gd name="T2" fmla="*/ 0 w 23"/>
                <a:gd name="T3" fmla="*/ 23 w 2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3">
                  <a:moveTo>
                    <a:pt x="23" y="0"/>
                  </a:moveTo>
                  <a:lnTo>
                    <a:pt x="23" y="0"/>
                  </a:lnTo>
                  <a:lnTo>
                    <a:pt x="0" y="0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5" name="Freeform 53"/>
            <p:cNvSpPr>
              <a:spLocks/>
            </p:cNvSpPr>
            <p:nvPr/>
          </p:nvSpPr>
          <p:spPr bwMode="invGray">
            <a:xfrm>
              <a:off x="4737100" y="2827338"/>
              <a:ext cx="17463" cy="3175"/>
            </a:xfrm>
            <a:custGeom>
              <a:avLst/>
              <a:gdLst>
                <a:gd name="T0" fmla="*/ 9 w 9"/>
                <a:gd name="T1" fmla="*/ 0 h 1"/>
                <a:gd name="T2" fmla="*/ 9 w 9"/>
                <a:gd name="T3" fmla="*/ 0 h 1"/>
                <a:gd name="T4" fmla="*/ 0 w 9"/>
                <a:gd name="T5" fmla="*/ 1 h 1"/>
                <a:gd name="T6" fmla="*/ 9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9" y="0"/>
                  </a:moveTo>
                  <a:lnTo>
                    <a:pt x="9" y="0"/>
                  </a:lnTo>
                  <a:lnTo>
                    <a:pt x="0" y="1"/>
                  </a:lnTo>
                  <a:cubicBezTo>
                    <a:pt x="5" y="0"/>
                    <a:pt x="8" y="0"/>
                    <a:pt x="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6" name="Freeform 54"/>
            <p:cNvSpPr>
              <a:spLocks/>
            </p:cNvSpPr>
            <p:nvPr/>
          </p:nvSpPr>
          <p:spPr bwMode="invGray">
            <a:xfrm>
              <a:off x="7239000" y="2779713"/>
              <a:ext cx="11113" cy="3175"/>
            </a:xfrm>
            <a:custGeom>
              <a:avLst/>
              <a:gdLst>
                <a:gd name="T0" fmla="*/ 6 w 6"/>
                <a:gd name="T1" fmla="*/ 0 h 1"/>
                <a:gd name="T2" fmla="*/ 6 w 6"/>
                <a:gd name="T3" fmla="*/ 0 h 1"/>
                <a:gd name="T4" fmla="*/ 0 w 6"/>
                <a:gd name="T5" fmla="*/ 1 h 1"/>
                <a:gd name="T6" fmla="*/ 4 w 6"/>
                <a:gd name="T7" fmla="*/ 1 h 1"/>
                <a:gd name="T8" fmla="*/ 6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lnTo>
                    <a:pt x="6" y="0"/>
                  </a:lnTo>
                  <a:lnTo>
                    <a:pt x="0" y="1"/>
                  </a:lnTo>
                  <a:lnTo>
                    <a:pt x="4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7" name="Freeform 55"/>
            <p:cNvSpPr>
              <a:spLocks/>
            </p:cNvSpPr>
            <p:nvPr/>
          </p:nvSpPr>
          <p:spPr bwMode="invGray">
            <a:xfrm>
              <a:off x="7181850" y="2773363"/>
              <a:ext cx="468313" cy="15875"/>
            </a:xfrm>
            <a:custGeom>
              <a:avLst/>
              <a:gdLst>
                <a:gd name="T0" fmla="*/ 139 w 244"/>
                <a:gd name="T1" fmla="*/ 5 h 7"/>
                <a:gd name="T2" fmla="*/ 139 w 244"/>
                <a:gd name="T3" fmla="*/ 5 h 7"/>
                <a:gd name="T4" fmla="*/ 132 w 244"/>
                <a:gd name="T5" fmla="*/ 6 h 7"/>
                <a:gd name="T6" fmla="*/ 244 w 244"/>
                <a:gd name="T7" fmla="*/ 4 h 7"/>
                <a:gd name="T8" fmla="*/ 178 w 244"/>
                <a:gd name="T9" fmla="*/ 1 h 7"/>
                <a:gd name="T10" fmla="*/ 101 w 244"/>
                <a:gd name="T11" fmla="*/ 0 h 7"/>
                <a:gd name="T12" fmla="*/ 77 w 244"/>
                <a:gd name="T13" fmla="*/ 3 h 7"/>
                <a:gd name="T14" fmla="*/ 60 w 244"/>
                <a:gd name="T15" fmla="*/ 1 h 7"/>
                <a:gd name="T16" fmla="*/ 0 w 244"/>
                <a:gd name="T17" fmla="*/ 1 h 7"/>
                <a:gd name="T18" fmla="*/ 52 w 244"/>
                <a:gd name="T19" fmla="*/ 1 h 7"/>
                <a:gd name="T20" fmla="*/ 36 w 244"/>
                <a:gd name="T21" fmla="*/ 3 h 7"/>
                <a:gd name="T22" fmla="*/ 41 w 244"/>
                <a:gd name="T23" fmla="*/ 3 h 7"/>
                <a:gd name="T24" fmla="*/ 139 w 244"/>
                <a:gd name="T2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4" h="7">
                  <a:moveTo>
                    <a:pt x="139" y="5"/>
                  </a:moveTo>
                  <a:lnTo>
                    <a:pt x="139" y="5"/>
                  </a:lnTo>
                  <a:cubicBezTo>
                    <a:pt x="135" y="5"/>
                    <a:pt x="134" y="6"/>
                    <a:pt x="132" y="6"/>
                  </a:cubicBezTo>
                  <a:cubicBezTo>
                    <a:pt x="169" y="5"/>
                    <a:pt x="236" y="6"/>
                    <a:pt x="244" y="4"/>
                  </a:cubicBezTo>
                  <a:cubicBezTo>
                    <a:pt x="232" y="4"/>
                    <a:pt x="167" y="2"/>
                    <a:pt x="178" y="1"/>
                  </a:cubicBezTo>
                  <a:cubicBezTo>
                    <a:pt x="152" y="2"/>
                    <a:pt x="115" y="0"/>
                    <a:pt x="101" y="0"/>
                  </a:cubicBezTo>
                  <a:cubicBezTo>
                    <a:pt x="143" y="2"/>
                    <a:pt x="105" y="2"/>
                    <a:pt x="77" y="3"/>
                  </a:cubicBezTo>
                  <a:cubicBezTo>
                    <a:pt x="51" y="2"/>
                    <a:pt x="82" y="1"/>
                    <a:pt x="60" y="1"/>
                  </a:cubicBezTo>
                  <a:lnTo>
                    <a:pt x="0" y="1"/>
                  </a:lnTo>
                  <a:lnTo>
                    <a:pt x="52" y="1"/>
                  </a:lnTo>
                  <a:lnTo>
                    <a:pt x="36" y="3"/>
                  </a:lnTo>
                  <a:lnTo>
                    <a:pt x="41" y="3"/>
                  </a:lnTo>
                  <a:cubicBezTo>
                    <a:pt x="129" y="2"/>
                    <a:pt x="49" y="7"/>
                    <a:pt x="139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8" name="Freeform 56"/>
            <p:cNvSpPr>
              <a:spLocks/>
            </p:cNvSpPr>
            <p:nvPr/>
          </p:nvSpPr>
          <p:spPr bwMode="invGray">
            <a:xfrm>
              <a:off x="7407275" y="2787650"/>
              <a:ext cx="26988" cy="0"/>
            </a:xfrm>
            <a:custGeom>
              <a:avLst/>
              <a:gdLst>
                <a:gd name="T0" fmla="*/ 14 w 14"/>
                <a:gd name="T1" fmla="*/ 14 w 14"/>
                <a:gd name="T2" fmla="*/ 0 w 14"/>
                <a:gd name="T3" fmla="*/ 14 w 1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4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cubicBezTo>
                    <a:pt x="8" y="0"/>
                    <a:pt x="11" y="0"/>
                    <a:pt x="1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9" name="Freeform 57"/>
            <p:cNvSpPr>
              <a:spLocks/>
            </p:cNvSpPr>
            <p:nvPr/>
          </p:nvSpPr>
          <p:spPr bwMode="invGray">
            <a:xfrm>
              <a:off x="8123238" y="2794000"/>
              <a:ext cx="31750" cy="1587"/>
            </a:xfrm>
            <a:custGeom>
              <a:avLst/>
              <a:gdLst>
                <a:gd name="T0" fmla="*/ 0 w 16"/>
                <a:gd name="T1" fmla="*/ 1 h 1"/>
                <a:gd name="T2" fmla="*/ 0 w 16"/>
                <a:gd name="T3" fmla="*/ 1 h 1"/>
                <a:gd name="T4" fmla="*/ 16 w 16"/>
                <a:gd name="T5" fmla="*/ 0 h 1"/>
                <a:gd name="T6" fmla="*/ 0 w 1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0" y="1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0" name="Freeform 58"/>
            <p:cNvSpPr>
              <a:spLocks/>
            </p:cNvSpPr>
            <p:nvPr/>
          </p:nvSpPr>
          <p:spPr bwMode="invGray">
            <a:xfrm>
              <a:off x="3070225" y="2794000"/>
              <a:ext cx="101600" cy="4762"/>
            </a:xfrm>
            <a:custGeom>
              <a:avLst/>
              <a:gdLst>
                <a:gd name="T0" fmla="*/ 0 w 53"/>
                <a:gd name="T1" fmla="*/ 0 h 2"/>
                <a:gd name="T2" fmla="*/ 0 w 53"/>
                <a:gd name="T3" fmla="*/ 0 h 2"/>
                <a:gd name="T4" fmla="*/ 52 w 53"/>
                <a:gd name="T5" fmla="*/ 0 h 2"/>
                <a:gd name="T6" fmla="*/ 6 w 53"/>
                <a:gd name="T7" fmla="*/ 0 h 2"/>
                <a:gd name="T8" fmla="*/ 0 w 5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">
                  <a:moveTo>
                    <a:pt x="0" y="0"/>
                  </a:moveTo>
                  <a:lnTo>
                    <a:pt x="0" y="0"/>
                  </a:lnTo>
                  <a:cubicBezTo>
                    <a:pt x="2" y="1"/>
                    <a:pt x="53" y="2"/>
                    <a:pt x="52" y="0"/>
                  </a:cubicBez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1" name="Freeform 59"/>
            <p:cNvSpPr>
              <a:spLocks/>
            </p:cNvSpPr>
            <p:nvPr/>
          </p:nvSpPr>
          <p:spPr bwMode="invGray">
            <a:xfrm>
              <a:off x="9963150" y="2778125"/>
              <a:ext cx="41275" cy="0"/>
            </a:xfrm>
            <a:custGeom>
              <a:avLst/>
              <a:gdLst>
                <a:gd name="T0" fmla="*/ 21 w 21"/>
                <a:gd name="T1" fmla="*/ 21 w 21"/>
                <a:gd name="T2" fmla="*/ 3 w 21"/>
                <a:gd name="T3" fmla="*/ 0 w 21"/>
                <a:gd name="T4" fmla="*/ 21 w 2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1">
                  <a:moveTo>
                    <a:pt x="21" y="0"/>
                  </a:moveTo>
                  <a:lnTo>
                    <a:pt x="21" y="0"/>
                  </a:lnTo>
                  <a:lnTo>
                    <a:pt x="3" y="0"/>
                  </a:lnTo>
                  <a:lnTo>
                    <a:pt x="0" y="0"/>
                  </a:lnTo>
                  <a:cubicBezTo>
                    <a:pt x="4" y="0"/>
                    <a:pt x="15" y="0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2" name="Freeform 60"/>
            <p:cNvSpPr>
              <a:spLocks/>
            </p:cNvSpPr>
            <p:nvPr/>
          </p:nvSpPr>
          <p:spPr bwMode="invGray">
            <a:xfrm>
              <a:off x="7523163" y="2773363"/>
              <a:ext cx="30163" cy="3175"/>
            </a:xfrm>
            <a:custGeom>
              <a:avLst/>
              <a:gdLst>
                <a:gd name="T0" fmla="*/ 16 w 16"/>
                <a:gd name="T1" fmla="*/ 0 h 1"/>
                <a:gd name="T2" fmla="*/ 16 w 16"/>
                <a:gd name="T3" fmla="*/ 0 h 1"/>
                <a:gd name="T4" fmla="*/ 0 w 16"/>
                <a:gd name="T5" fmla="*/ 1 h 1"/>
                <a:gd name="T6" fmla="*/ 16 w 1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16" y="0"/>
                  </a:moveTo>
                  <a:lnTo>
                    <a:pt x="16" y="0"/>
                  </a:lnTo>
                  <a:cubicBezTo>
                    <a:pt x="6" y="0"/>
                    <a:pt x="2" y="1"/>
                    <a:pt x="0" y="1"/>
                  </a:cubicBezTo>
                  <a:cubicBezTo>
                    <a:pt x="6" y="1"/>
                    <a:pt x="12" y="1"/>
                    <a:pt x="1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3" name="Freeform 61"/>
            <p:cNvSpPr>
              <a:spLocks/>
            </p:cNvSpPr>
            <p:nvPr/>
          </p:nvSpPr>
          <p:spPr bwMode="invGray">
            <a:xfrm>
              <a:off x="10009188" y="2787650"/>
              <a:ext cx="115888" cy="3175"/>
            </a:xfrm>
            <a:custGeom>
              <a:avLst/>
              <a:gdLst>
                <a:gd name="T0" fmla="*/ 0 w 60"/>
                <a:gd name="T1" fmla="*/ 0 h 2"/>
                <a:gd name="T2" fmla="*/ 0 w 60"/>
                <a:gd name="T3" fmla="*/ 0 h 2"/>
                <a:gd name="T4" fmla="*/ 19 w 60"/>
                <a:gd name="T5" fmla="*/ 2 h 2"/>
                <a:gd name="T6" fmla="*/ 60 w 60"/>
                <a:gd name="T7" fmla="*/ 1 h 2"/>
                <a:gd name="T8" fmla="*/ 0 w 6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2">
                  <a:moveTo>
                    <a:pt x="0" y="0"/>
                  </a:moveTo>
                  <a:lnTo>
                    <a:pt x="0" y="0"/>
                  </a:lnTo>
                  <a:cubicBezTo>
                    <a:pt x="7" y="0"/>
                    <a:pt x="18" y="1"/>
                    <a:pt x="19" y="2"/>
                  </a:cubicBezTo>
                  <a:cubicBezTo>
                    <a:pt x="34" y="2"/>
                    <a:pt x="45" y="1"/>
                    <a:pt x="60" y="1"/>
                  </a:cubicBezTo>
                  <a:cubicBezTo>
                    <a:pt x="43" y="1"/>
                    <a:pt x="23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4" name="Freeform 62"/>
            <p:cNvSpPr>
              <a:spLocks/>
            </p:cNvSpPr>
            <p:nvPr/>
          </p:nvSpPr>
          <p:spPr bwMode="invGray">
            <a:xfrm>
              <a:off x="10125075" y="2789238"/>
              <a:ext cx="1588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5" name="Freeform 63"/>
            <p:cNvSpPr>
              <a:spLocks noEditPoints="1"/>
            </p:cNvSpPr>
            <p:nvPr/>
          </p:nvSpPr>
          <p:spPr bwMode="invGray">
            <a:xfrm>
              <a:off x="-4110038" y="2703513"/>
              <a:ext cx="16486188" cy="134937"/>
            </a:xfrm>
            <a:custGeom>
              <a:avLst/>
              <a:gdLst>
                <a:gd name="T0" fmla="*/ 5206 w 8594"/>
                <a:gd name="T1" fmla="*/ 34 h 60"/>
                <a:gd name="T2" fmla="*/ 4851 w 8594"/>
                <a:gd name="T3" fmla="*/ 37 h 60"/>
                <a:gd name="T4" fmla="*/ 5322 w 8594"/>
                <a:gd name="T5" fmla="*/ 35 h 60"/>
                <a:gd name="T6" fmla="*/ 5841 w 8594"/>
                <a:gd name="T7" fmla="*/ 43 h 60"/>
                <a:gd name="T8" fmla="*/ 5952 w 8594"/>
                <a:gd name="T9" fmla="*/ 46 h 60"/>
                <a:gd name="T10" fmla="*/ 6323 w 8594"/>
                <a:gd name="T11" fmla="*/ 40 h 60"/>
                <a:gd name="T12" fmla="*/ 6806 w 8594"/>
                <a:gd name="T13" fmla="*/ 32 h 60"/>
                <a:gd name="T14" fmla="*/ 6211 w 8594"/>
                <a:gd name="T15" fmla="*/ 34 h 60"/>
                <a:gd name="T16" fmla="*/ 5558 w 8594"/>
                <a:gd name="T17" fmla="*/ 29 h 60"/>
                <a:gd name="T18" fmla="*/ 7046 w 8594"/>
                <a:gd name="T19" fmla="*/ 41 h 60"/>
                <a:gd name="T20" fmla="*/ 7472 w 8594"/>
                <a:gd name="T21" fmla="*/ 40 h 60"/>
                <a:gd name="T22" fmla="*/ 7784 w 8594"/>
                <a:gd name="T23" fmla="*/ 39 h 60"/>
                <a:gd name="T24" fmla="*/ 4392 w 8594"/>
                <a:gd name="T25" fmla="*/ 36 h 60"/>
                <a:gd name="T26" fmla="*/ 4053 w 8594"/>
                <a:gd name="T27" fmla="*/ 35 h 60"/>
                <a:gd name="T28" fmla="*/ 4729 w 8594"/>
                <a:gd name="T29" fmla="*/ 29 h 60"/>
                <a:gd name="T30" fmla="*/ 348 w 8594"/>
                <a:gd name="T31" fmla="*/ 40 h 60"/>
                <a:gd name="T32" fmla="*/ 3365 w 8594"/>
                <a:gd name="T33" fmla="*/ 41 h 60"/>
                <a:gd name="T34" fmla="*/ 2626 w 8594"/>
                <a:gd name="T35" fmla="*/ 45 h 60"/>
                <a:gd name="T36" fmla="*/ 1989 w 8594"/>
                <a:gd name="T37" fmla="*/ 45 h 60"/>
                <a:gd name="T38" fmla="*/ 1241 w 8594"/>
                <a:gd name="T39" fmla="*/ 44 h 60"/>
                <a:gd name="T40" fmla="*/ 260 w 8594"/>
                <a:gd name="T41" fmla="*/ 41 h 60"/>
                <a:gd name="T42" fmla="*/ 403 w 8594"/>
                <a:gd name="T43" fmla="*/ 29 h 60"/>
                <a:gd name="T44" fmla="*/ 1235 w 8594"/>
                <a:gd name="T45" fmla="*/ 30 h 60"/>
                <a:gd name="T46" fmla="*/ 1695 w 8594"/>
                <a:gd name="T47" fmla="*/ 28 h 60"/>
                <a:gd name="T48" fmla="*/ 2516 w 8594"/>
                <a:gd name="T49" fmla="*/ 20 h 60"/>
                <a:gd name="T50" fmla="*/ 3096 w 8594"/>
                <a:gd name="T51" fmla="*/ 21 h 60"/>
                <a:gd name="T52" fmla="*/ 3775 w 8594"/>
                <a:gd name="T53" fmla="*/ 17 h 60"/>
                <a:gd name="T54" fmla="*/ 3608 w 8594"/>
                <a:gd name="T55" fmla="*/ 13 h 60"/>
                <a:gd name="T56" fmla="*/ 3472 w 8594"/>
                <a:gd name="T57" fmla="*/ 9 h 60"/>
                <a:gd name="T58" fmla="*/ 4061 w 8594"/>
                <a:gd name="T59" fmla="*/ 4 h 60"/>
                <a:gd name="T60" fmla="*/ 4257 w 8594"/>
                <a:gd name="T61" fmla="*/ 12 h 60"/>
                <a:gd name="T62" fmla="*/ 4645 w 8594"/>
                <a:gd name="T63" fmla="*/ 16 h 60"/>
                <a:gd name="T64" fmla="*/ 4373 w 8594"/>
                <a:gd name="T65" fmla="*/ 10 h 60"/>
                <a:gd name="T66" fmla="*/ 5119 w 8594"/>
                <a:gd name="T67" fmla="*/ 4 h 60"/>
                <a:gd name="T68" fmla="*/ 5193 w 8594"/>
                <a:gd name="T69" fmla="*/ 5 h 60"/>
                <a:gd name="T70" fmla="*/ 5134 w 8594"/>
                <a:gd name="T71" fmla="*/ 16 h 60"/>
                <a:gd name="T72" fmla="*/ 5438 w 8594"/>
                <a:gd name="T73" fmla="*/ 15 h 60"/>
                <a:gd name="T74" fmla="*/ 5834 w 8594"/>
                <a:gd name="T75" fmla="*/ 5 h 60"/>
                <a:gd name="T76" fmla="*/ 5843 w 8594"/>
                <a:gd name="T77" fmla="*/ 16 h 60"/>
                <a:gd name="T78" fmla="*/ 5967 w 8594"/>
                <a:gd name="T79" fmla="*/ 11 h 60"/>
                <a:gd name="T80" fmla="*/ 6226 w 8594"/>
                <a:gd name="T81" fmla="*/ 10 h 60"/>
                <a:gd name="T82" fmla="*/ 6261 w 8594"/>
                <a:gd name="T83" fmla="*/ 13 h 60"/>
                <a:gd name="T84" fmla="*/ 6697 w 8594"/>
                <a:gd name="T85" fmla="*/ 10 h 60"/>
                <a:gd name="T86" fmla="*/ 6837 w 8594"/>
                <a:gd name="T87" fmla="*/ 16 h 60"/>
                <a:gd name="T88" fmla="*/ 7682 w 8594"/>
                <a:gd name="T89" fmla="*/ 14 h 60"/>
                <a:gd name="T90" fmla="*/ 7802 w 8594"/>
                <a:gd name="T91" fmla="*/ 24 h 60"/>
                <a:gd name="T92" fmla="*/ 8182 w 8594"/>
                <a:gd name="T93" fmla="*/ 23 h 60"/>
                <a:gd name="T94" fmla="*/ 8315 w 8594"/>
                <a:gd name="T95" fmla="*/ 27 h 60"/>
                <a:gd name="T96" fmla="*/ 8441 w 8594"/>
                <a:gd name="T97" fmla="*/ 38 h 60"/>
                <a:gd name="T98" fmla="*/ 8077 w 8594"/>
                <a:gd name="T99" fmla="*/ 45 h 60"/>
                <a:gd name="T100" fmla="*/ 8594 w 8594"/>
                <a:gd name="T101" fmla="*/ 47 h 60"/>
                <a:gd name="T102" fmla="*/ 8205 w 8594"/>
                <a:gd name="T103" fmla="*/ 53 h 60"/>
                <a:gd name="T104" fmla="*/ 7779 w 8594"/>
                <a:gd name="T105" fmla="*/ 58 h 60"/>
                <a:gd name="T106" fmla="*/ 7358 w 8594"/>
                <a:gd name="T107" fmla="*/ 54 h 60"/>
                <a:gd name="T108" fmla="*/ 6692 w 8594"/>
                <a:gd name="T109" fmla="*/ 49 h 60"/>
                <a:gd name="T110" fmla="*/ 5792 w 8594"/>
                <a:gd name="T111" fmla="*/ 53 h 60"/>
                <a:gd name="T112" fmla="*/ 5390 w 8594"/>
                <a:gd name="T113" fmla="*/ 47 h 60"/>
                <a:gd name="T114" fmla="*/ 5194 w 8594"/>
                <a:gd name="T115" fmla="*/ 51 h 60"/>
                <a:gd name="T116" fmla="*/ 4559 w 8594"/>
                <a:gd name="T117" fmla="*/ 53 h 60"/>
                <a:gd name="T118" fmla="*/ 4226 w 8594"/>
                <a:gd name="T119" fmla="*/ 58 h 60"/>
                <a:gd name="T120" fmla="*/ 4010 w 8594"/>
                <a:gd name="T121" fmla="*/ 60 h 60"/>
                <a:gd name="T122" fmla="*/ 3858 w 8594"/>
                <a:gd name="T12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594" h="60">
                  <a:moveTo>
                    <a:pt x="4248" y="14"/>
                  </a:moveTo>
                  <a:lnTo>
                    <a:pt x="4248" y="14"/>
                  </a:lnTo>
                  <a:lnTo>
                    <a:pt x="4246" y="14"/>
                  </a:lnTo>
                  <a:lnTo>
                    <a:pt x="4248" y="14"/>
                  </a:lnTo>
                  <a:lnTo>
                    <a:pt x="4248" y="14"/>
                  </a:lnTo>
                  <a:close/>
                  <a:moveTo>
                    <a:pt x="5299" y="30"/>
                  </a:moveTo>
                  <a:lnTo>
                    <a:pt x="5299" y="30"/>
                  </a:lnTo>
                  <a:lnTo>
                    <a:pt x="5241" y="31"/>
                  </a:lnTo>
                  <a:lnTo>
                    <a:pt x="5247" y="31"/>
                  </a:lnTo>
                  <a:lnTo>
                    <a:pt x="5190" y="32"/>
                  </a:lnTo>
                  <a:cubicBezTo>
                    <a:pt x="5225" y="33"/>
                    <a:pt x="5248" y="35"/>
                    <a:pt x="5199" y="36"/>
                  </a:cubicBezTo>
                  <a:cubicBezTo>
                    <a:pt x="5203" y="36"/>
                    <a:pt x="5189" y="35"/>
                    <a:pt x="5206" y="34"/>
                  </a:cubicBezTo>
                  <a:cubicBezTo>
                    <a:pt x="5173" y="33"/>
                    <a:pt x="5101" y="32"/>
                    <a:pt x="5120" y="35"/>
                  </a:cubicBezTo>
                  <a:cubicBezTo>
                    <a:pt x="5183" y="32"/>
                    <a:pt x="5134" y="39"/>
                    <a:pt x="5184" y="36"/>
                  </a:cubicBezTo>
                  <a:cubicBezTo>
                    <a:pt x="5157" y="38"/>
                    <a:pt x="5131" y="38"/>
                    <a:pt x="5106" y="38"/>
                  </a:cubicBezTo>
                  <a:cubicBezTo>
                    <a:pt x="5132" y="37"/>
                    <a:pt x="5100" y="35"/>
                    <a:pt x="5061" y="34"/>
                  </a:cubicBezTo>
                  <a:cubicBezTo>
                    <a:pt x="5044" y="35"/>
                    <a:pt x="4997" y="34"/>
                    <a:pt x="4969" y="35"/>
                  </a:cubicBezTo>
                  <a:cubicBezTo>
                    <a:pt x="4979" y="37"/>
                    <a:pt x="4954" y="38"/>
                    <a:pt x="5001" y="38"/>
                  </a:cubicBezTo>
                  <a:cubicBezTo>
                    <a:pt x="4984" y="39"/>
                    <a:pt x="4957" y="39"/>
                    <a:pt x="4928" y="38"/>
                  </a:cubicBezTo>
                  <a:cubicBezTo>
                    <a:pt x="4940" y="38"/>
                    <a:pt x="4960" y="38"/>
                    <a:pt x="4959" y="37"/>
                  </a:cubicBezTo>
                  <a:cubicBezTo>
                    <a:pt x="4940" y="35"/>
                    <a:pt x="4917" y="35"/>
                    <a:pt x="4905" y="35"/>
                  </a:cubicBezTo>
                  <a:lnTo>
                    <a:pt x="4876" y="35"/>
                  </a:lnTo>
                  <a:cubicBezTo>
                    <a:pt x="4879" y="35"/>
                    <a:pt x="4881" y="35"/>
                    <a:pt x="4883" y="36"/>
                  </a:cubicBezTo>
                  <a:lnTo>
                    <a:pt x="4851" y="37"/>
                  </a:lnTo>
                  <a:cubicBezTo>
                    <a:pt x="4894" y="36"/>
                    <a:pt x="4871" y="38"/>
                    <a:pt x="4870" y="39"/>
                  </a:cubicBezTo>
                  <a:cubicBezTo>
                    <a:pt x="4871" y="37"/>
                    <a:pt x="4842" y="39"/>
                    <a:pt x="4827" y="39"/>
                  </a:cubicBezTo>
                  <a:lnTo>
                    <a:pt x="4860" y="41"/>
                  </a:lnTo>
                  <a:cubicBezTo>
                    <a:pt x="4844" y="42"/>
                    <a:pt x="4805" y="40"/>
                    <a:pt x="4813" y="42"/>
                  </a:cubicBezTo>
                  <a:cubicBezTo>
                    <a:pt x="4881" y="43"/>
                    <a:pt x="4907" y="42"/>
                    <a:pt x="4969" y="42"/>
                  </a:cubicBezTo>
                  <a:lnTo>
                    <a:pt x="4944" y="40"/>
                  </a:lnTo>
                  <a:cubicBezTo>
                    <a:pt x="5014" y="39"/>
                    <a:pt x="4987" y="43"/>
                    <a:pt x="5065" y="43"/>
                  </a:cubicBezTo>
                  <a:cubicBezTo>
                    <a:pt x="5098" y="41"/>
                    <a:pt x="5183" y="42"/>
                    <a:pt x="5184" y="39"/>
                  </a:cubicBezTo>
                  <a:cubicBezTo>
                    <a:pt x="5174" y="40"/>
                    <a:pt x="5233" y="42"/>
                    <a:pt x="5260" y="40"/>
                  </a:cubicBezTo>
                  <a:cubicBezTo>
                    <a:pt x="5289" y="38"/>
                    <a:pt x="5379" y="37"/>
                    <a:pt x="5352" y="36"/>
                  </a:cubicBezTo>
                  <a:cubicBezTo>
                    <a:pt x="5328" y="36"/>
                    <a:pt x="5295" y="37"/>
                    <a:pt x="5276" y="36"/>
                  </a:cubicBezTo>
                  <a:lnTo>
                    <a:pt x="5322" y="35"/>
                  </a:lnTo>
                  <a:lnTo>
                    <a:pt x="5292" y="33"/>
                  </a:lnTo>
                  <a:cubicBezTo>
                    <a:pt x="5308" y="34"/>
                    <a:pt x="5306" y="32"/>
                    <a:pt x="5299" y="30"/>
                  </a:cubicBezTo>
                  <a:close/>
                  <a:moveTo>
                    <a:pt x="5493" y="27"/>
                  </a:moveTo>
                  <a:lnTo>
                    <a:pt x="5493" y="27"/>
                  </a:lnTo>
                  <a:cubicBezTo>
                    <a:pt x="5524" y="32"/>
                    <a:pt x="5557" y="36"/>
                    <a:pt x="5700" y="35"/>
                  </a:cubicBezTo>
                  <a:lnTo>
                    <a:pt x="5689" y="35"/>
                  </a:lnTo>
                  <a:cubicBezTo>
                    <a:pt x="5761" y="38"/>
                    <a:pt x="5829" y="32"/>
                    <a:pt x="5916" y="35"/>
                  </a:cubicBezTo>
                  <a:cubicBezTo>
                    <a:pt x="5874" y="36"/>
                    <a:pt x="5876" y="36"/>
                    <a:pt x="5829" y="40"/>
                  </a:cubicBezTo>
                  <a:lnTo>
                    <a:pt x="5875" y="39"/>
                  </a:lnTo>
                  <a:cubicBezTo>
                    <a:pt x="5862" y="41"/>
                    <a:pt x="5907" y="40"/>
                    <a:pt x="5941" y="40"/>
                  </a:cubicBezTo>
                  <a:lnTo>
                    <a:pt x="5911" y="43"/>
                  </a:lnTo>
                  <a:cubicBezTo>
                    <a:pt x="5891" y="42"/>
                    <a:pt x="5839" y="42"/>
                    <a:pt x="5841" y="43"/>
                  </a:cubicBezTo>
                  <a:cubicBezTo>
                    <a:pt x="5852" y="42"/>
                    <a:pt x="5772" y="39"/>
                    <a:pt x="5729" y="40"/>
                  </a:cubicBezTo>
                  <a:cubicBezTo>
                    <a:pt x="5733" y="42"/>
                    <a:pt x="5825" y="41"/>
                    <a:pt x="5784" y="44"/>
                  </a:cubicBezTo>
                  <a:cubicBezTo>
                    <a:pt x="5820" y="43"/>
                    <a:pt x="5825" y="45"/>
                    <a:pt x="5862" y="44"/>
                  </a:cubicBezTo>
                  <a:cubicBezTo>
                    <a:pt x="5826" y="45"/>
                    <a:pt x="5853" y="47"/>
                    <a:pt x="5827" y="48"/>
                  </a:cubicBezTo>
                  <a:lnTo>
                    <a:pt x="5888" y="47"/>
                  </a:lnTo>
                  <a:cubicBezTo>
                    <a:pt x="5890" y="48"/>
                    <a:pt x="5798" y="49"/>
                    <a:pt x="5849" y="51"/>
                  </a:cubicBezTo>
                  <a:cubicBezTo>
                    <a:pt x="5874" y="50"/>
                    <a:pt x="5940" y="52"/>
                    <a:pt x="5941" y="49"/>
                  </a:cubicBezTo>
                  <a:lnTo>
                    <a:pt x="5943" y="50"/>
                  </a:lnTo>
                  <a:cubicBezTo>
                    <a:pt x="5989" y="51"/>
                    <a:pt x="5963" y="47"/>
                    <a:pt x="6020" y="48"/>
                  </a:cubicBezTo>
                  <a:cubicBezTo>
                    <a:pt x="6021" y="47"/>
                    <a:pt x="6010" y="47"/>
                    <a:pt x="5989" y="47"/>
                  </a:cubicBezTo>
                  <a:cubicBezTo>
                    <a:pt x="5972" y="47"/>
                    <a:pt x="5969" y="49"/>
                    <a:pt x="5934" y="49"/>
                  </a:cubicBezTo>
                  <a:cubicBezTo>
                    <a:pt x="5918" y="47"/>
                    <a:pt x="5977" y="49"/>
                    <a:pt x="5952" y="46"/>
                  </a:cubicBezTo>
                  <a:cubicBezTo>
                    <a:pt x="5940" y="45"/>
                    <a:pt x="5858" y="48"/>
                    <a:pt x="5884" y="44"/>
                  </a:cubicBezTo>
                  <a:lnTo>
                    <a:pt x="5931" y="45"/>
                  </a:lnTo>
                  <a:cubicBezTo>
                    <a:pt x="5932" y="43"/>
                    <a:pt x="5965" y="43"/>
                    <a:pt x="5964" y="41"/>
                  </a:cubicBezTo>
                  <a:cubicBezTo>
                    <a:pt x="5993" y="40"/>
                    <a:pt x="6019" y="43"/>
                    <a:pt x="6048" y="41"/>
                  </a:cubicBezTo>
                  <a:cubicBezTo>
                    <a:pt x="6060" y="40"/>
                    <a:pt x="6039" y="37"/>
                    <a:pt x="6087" y="38"/>
                  </a:cubicBezTo>
                  <a:cubicBezTo>
                    <a:pt x="6124" y="41"/>
                    <a:pt x="6234" y="41"/>
                    <a:pt x="6276" y="40"/>
                  </a:cubicBezTo>
                  <a:lnTo>
                    <a:pt x="6312" y="39"/>
                  </a:lnTo>
                  <a:cubicBezTo>
                    <a:pt x="6309" y="38"/>
                    <a:pt x="6243" y="39"/>
                    <a:pt x="6266" y="38"/>
                  </a:cubicBezTo>
                  <a:lnTo>
                    <a:pt x="6322" y="37"/>
                  </a:lnTo>
                  <a:lnTo>
                    <a:pt x="6318" y="38"/>
                  </a:lnTo>
                  <a:cubicBezTo>
                    <a:pt x="6337" y="38"/>
                    <a:pt x="6356" y="37"/>
                    <a:pt x="6373" y="37"/>
                  </a:cubicBezTo>
                  <a:cubicBezTo>
                    <a:pt x="6355" y="38"/>
                    <a:pt x="6315" y="38"/>
                    <a:pt x="6323" y="40"/>
                  </a:cubicBezTo>
                  <a:cubicBezTo>
                    <a:pt x="6349" y="40"/>
                    <a:pt x="6353" y="41"/>
                    <a:pt x="6377" y="41"/>
                  </a:cubicBezTo>
                  <a:cubicBezTo>
                    <a:pt x="6372" y="41"/>
                    <a:pt x="6368" y="41"/>
                    <a:pt x="6368" y="41"/>
                  </a:cubicBezTo>
                  <a:cubicBezTo>
                    <a:pt x="6422" y="42"/>
                    <a:pt x="6420" y="39"/>
                    <a:pt x="6433" y="38"/>
                  </a:cubicBezTo>
                  <a:cubicBezTo>
                    <a:pt x="6487" y="36"/>
                    <a:pt x="6379" y="36"/>
                    <a:pt x="6386" y="33"/>
                  </a:cubicBezTo>
                  <a:lnTo>
                    <a:pt x="6543" y="32"/>
                  </a:lnTo>
                  <a:cubicBezTo>
                    <a:pt x="6529" y="33"/>
                    <a:pt x="6516" y="34"/>
                    <a:pt x="6521" y="35"/>
                  </a:cubicBezTo>
                  <a:cubicBezTo>
                    <a:pt x="6559" y="36"/>
                    <a:pt x="6522" y="36"/>
                    <a:pt x="6576" y="36"/>
                  </a:cubicBezTo>
                  <a:cubicBezTo>
                    <a:pt x="6572" y="33"/>
                    <a:pt x="6644" y="35"/>
                    <a:pt x="6682" y="33"/>
                  </a:cubicBezTo>
                  <a:cubicBezTo>
                    <a:pt x="6700" y="34"/>
                    <a:pt x="6704" y="34"/>
                    <a:pt x="6665" y="34"/>
                  </a:cubicBezTo>
                  <a:cubicBezTo>
                    <a:pt x="6669" y="36"/>
                    <a:pt x="6721" y="36"/>
                    <a:pt x="6740" y="36"/>
                  </a:cubicBezTo>
                  <a:lnTo>
                    <a:pt x="6781" y="35"/>
                  </a:lnTo>
                  <a:cubicBezTo>
                    <a:pt x="6765" y="34"/>
                    <a:pt x="6772" y="32"/>
                    <a:pt x="6806" y="32"/>
                  </a:cubicBezTo>
                  <a:lnTo>
                    <a:pt x="6808" y="31"/>
                  </a:lnTo>
                  <a:cubicBezTo>
                    <a:pt x="6752" y="31"/>
                    <a:pt x="6666" y="28"/>
                    <a:pt x="6631" y="30"/>
                  </a:cubicBezTo>
                  <a:lnTo>
                    <a:pt x="6641" y="29"/>
                  </a:lnTo>
                  <a:cubicBezTo>
                    <a:pt x="6577" y="28"/>
                    <a:pt x="6502" y="33"/>
                    <a:pt x="6472" y="29"/>
                  </a:cubicBezTo>
                  <a:cubicBezTo>
                    <a:pt x="6475" y="28"/>
                    <a:pt x="6459" y="29"/>
                    <a:pt x="6460" y="27"/>
                  </a:cubicBezTo>
                  <a:lnTo>
                    <a:pt x="6413" y="28"/>
                  </a:lnTo>
                  <a:lnTo>
                    <a:pt x="6423" y="27"/>
                  </a:lnTo>
                  <a:lnTo>
                    <a:pt x="6343" y="28"/>
                  </a:lnTo>
                  <a:lnTo>
                    <a:pt x="6345" y="27"/>
                  </a:lnTo>
                  <a:lnTo>
                    <a:pt x="6253" y="32"/>
                  </a:lnTo>
                  <a:cubicBezTo>
                    <a:pt x="6253" y="33"/>
                    <a:pt x="6255" y="33"/>
                    <a:pt x="6242" y="34"/>
                  </a:cubicBezTo>
                  <a:cubicBezTo>
                    <a:pt x="6230" y="34"/>
                    <a:pt x="6220" y="34"/>
                    <a:pt x="6211" y="34"/>
                  </a:cubicBezTo>
                  <a:cubicBezTo>
                    <a:pt x="6211" y="34"/>
                    <a:pt x="6211" y="34"/>
                    <a:pt x="6211" y="34"/>
                  </a:cubicBezTo>
                  <a:lnTo>
                    <a:pt x="6211" y="34"/>
                  </a:lnTo>
                  <a:cubicBezTo>
                    <a:pt x="6191" y="34"/>
                    <a:pt x="6178" y="32"/>
                    <a:pt x="6154" y="32"/>
                  </a:cubicBezTo>
                  <a:lnTo>
                    <a:pt x="6229" y="32"/>
                  </a:lnTo>
                  <a:cubicBezTo>
                    <a:pt x="6235" y="30"/>
                    <a:pt x="6228" y="29"/>
                    <a:pt x="6192" y="27"/>
                  </a:cubicBezTo>
                  <a:cubicBezTo>
                    <a:pt x="6207" y="27"/>
                    <a:pt x="6213" y="26"/>
                    <a:pt x="6195" y="26"/>
                  </a:cubicBezTo>
                  <a:cubicBezTo>
                    <a:pt x="6192" y="26"/>
                    <a:pt x="6146" y="27"/>
                    <a:pt x="6163" y="28"/>
                  </a:cubicBezTo>
                  <a:cubicBezTo>
                    <a:pt x="6092" y="29"/>
                    <a:pt x="5978" y="25"/>
                    <a:pt x="5870" y="28"/>
                  </a:cubicBezTo>
                  <a:cubicBezTo>
                    <a:pt x="5947" y="26"/>
                    <a:pt x="5808" y="25"/>
                    <a:pt x="5894" y="25"/>
                  </a:cubicBezTo>
                  <a:cubicBezTo>
                    <a:pt x="5834" y="22"/>
                    <a:pt x="5842" y="27"/>
                    <a:pt x="5781" y="27"/>
                  </a:cubicBezTo>
                  <a:cubicBezTo>
                    <a:pt x="5776" y="26"/>
                    <a:pt x="5814" y="27"/>
                    <a:pt x="5828" y="25"/>
                  </a:cubicBezTo>
                  <a:cubicBezTo>
                    <a:pt x="5727" y="24"/>
                    <a:pt x="5657" y="29"/>
                    <a:pt x="5558" y="29"/>
                  </a:cubicBezTo>
                  <a:lnTo>
                    <a:pt x="5554" y="27"/>
                  </a:lnTo>
                  <a:lnTo>
                    <a:pt x="5493" y="27"/>
                  </a:lnTo>
                  <a:close/>
                  <a:moveTo>
                    <a:pt x="7145" y="32"/>
                  </a:moveTo>
                  <a:lnTo>
                    <a:pt x="7145" y="32"/>
                  </a:lnTo>
                  <a:cubicBezTo>
                    <a:pt x="7151" y="32"/>
                    <a:pt x="7153" y="31"/>
                    <a:pt x="7153" y="31"/>
                  </a:cubicBezTo>
                  <a:cubicBezTo>
                    <a:pt x="7028" y="36"/>
                    <a:pt x="6926" y="37"/>
                    <a:pt x="6859" y="36"/>
                  </a:cubicBezTo>
                  <a:cubicBezTo>
                    <a:pt x="6872" y="38"/>
                    <a:pt x="6932" y="40"/>
                    <a:pt x="6961" y="41"/>
                  </a:cubicBezTo>
                  <a:lnTo>
                    <a:pt x="6936" y="43"/>
                  </a:lnTo>
                  <a:lnTo>
                    <a:pt x="6920" y="41"/>
                  </a:lnTo>
                  <a:lnTo>
                    <a:pt x="6876" y="43"/>
                  </a:lnTo>
                  <a:cubicBezTo>
                    <a:pt x="6888" y="44"/>
                    <a:pt x="6924" y="44"/>
                    <a:pt x="6947" y="45"/>
                  </a:cubicBezTo>
                  <a:lnTo>
                    <a:pt x="7046" y="41"/>
                  </a:lnTo>
                  <a:lnTo>
                    <a:pt x="6986" y="40"/>
                  </a:lnTo>
                  <a:cubicBezTo>
                    <a:pt x="7002" y="40"/>
                    <a:pt x="7082" y="40"/>
                    <a:pt x="7114" y="40"/>
                  </a:cubicBezTo>
                  <a:cubicBezTo>
                    <a:pt x="7115" y="38"/>
                    <a:pt x="7060" y="37"/>
                    <a:pt x="7053" y="39"/>
                  </a:cubicBezTo>
                  <a:cubicBezTo>
                    <a:pt x="7047" y="37"/>
                    <a:pt x="7110" y="38"/>
                    <a:pt x="7070" y="36"/>
                  </a:cubicBezTo>
                  <a:cubicBezTo>
                    <a:pt x="7117" y="34"/>
                    <a:pt x="7193" y="36"/>
                    <a:pt x="7228" y="37"/>
                  </a:cubicBezTo>
                  <a:lnTo>
                    <a:pt x="7234" y="39"/>
                  </a:lnTo>
                  <a:cubicBezTo>
                    <a:pt x="7272" y="41"/>
                    <a:pt x="7260" y="36"/>
                    <a:pt x="7305" y="38"/>
                  </a:cubicBezTo>
                  <a:cubicBezTo>
                    <a:pt x="7249" y="38"/>
                    <a:pt x="7315" y="41"/>
                    <a:pt x="7270" y="41"/>
                  </a:cubicBezTo>
                  <a:cubicBezTo>
                    <a:pt x="7284" y="42"/>
                    <a:pt x="7270" y="44"/>
                    <a:pt x="7315" y="44"/>
                  </a:cubicBezTo>
                  <a:cubicBezTo>
                    <a:pt x="7352" y="40"/>
                    <a:pt x="7362" y="46"/>
                    <a:pt x="7398" y="43"/>
                  </a:cubicBezTo>
                  <a:cubicBezTo>
                    <a:pt x="7421" y="44"/>
                    <a:pt x="7372" y="45"/>
                    <a:pt x="7418" y="46"/>
                  </a:cubicBezTo>
                  <a:cubicBezTo>
                    <a:pt x="7472" y="44"/>
                    <a:pt x="7469" y="43"/>
                    <a:pt x="7472" y="40"/>
                  </a:cubicBezTo>
                  <a:cubicBezTo>
                    <a:pt x="7422" y="39"/>
                    <a:pt x="7416" y="43"/>
                    <a:pt x="7375" y="42"/>
                  </a:cubicBezTo>
                  <a:lnTo>
                    <a:pt x="7456" y="38"/>
                  </a:lnTo>
                  <a:cubicBezTo>
                    <a:pt x="7441" y="38"/>
                    <a:pt x="7430" y="38"/>
                    <a:pt x="7421" y="38"/>
                  </a:cubicBezTo>
                  <a:cubicBezTo>
                    <a:pt x="7437" y="38"/>
                    <a:pt x="7451" y="37"/>
                    <a:pt x="7463" y="36"/>
                  </a:cubicBezTo>
                  <a:lnTo>
                    <a:pt x="7482" y="35"/>
                  </a:lnTo>
                  <a:cubicBezTo>
                    <a:pt x="7436" y="35"/>
                    <a:pt x="7395" y="35"/>
                    <a:pt x="7388" y="34"/>
                  </a:cubicBezTo>
                  <a:lnTo>
                    <a:pt x="7394" y="32"/>
                  </a:lnTo>
                  <a:cubicBezTo>
                    <a:pt x="7378" y="31"/>
                    <a:pt x="7352" y="32"/>
                    <a:pt x="7339" y="33"/>
                  </a:cubicBezTo>
                  <a:cubicBezTo>
                    <a:pt x="7299" y="33"/>
                    <a:pt x="7258" y="34"/>
                    <a:pt x="7249" y="33"/>
                  </a:cubicBezTo>
                  <a:lnTo>
                    <a:pt x="7264" y="32"/>
                  </a:lnTo>
                  <a:lnTo>
                    <a:pt x="7145" y="32"/>
                  </a:lnTo>
                  <a:close/>
                  <a:moveTo>
                    <a:pt x="7784" y="39"/>
                  </a:moveTo>
                  <a:lnTo>
                    <a:pt x="7784" y="39"/>
                  </a:lnTo>
                  <a:lnTo>
                    <a:pt x="7795" y="40"/>
                  </a:lnTo>
                  <a:lnTo>
                    <a:pt x="7764" y="41"/>
                  </a:lnTo>
                  <a:cubicBezTo>
                    <a:pt x="7709" y="41"/>
                    <a:pt x="7664" y="37"/>
                    <a:pt x="7614" y="40"/>
                  </a:cubicBezTo>
                  <a:cubicBezTo>
                    <a:pt x="7591" y="39"/>
                    <a:pt x="7578" y="37"/>
                    <a:pt x="7566" y="36"/>
                  </a:cubicBezTo>
                  <a:lnTo>
                    <a:pt x="7597" y="36"/>
                  </a:lnTo>
                  <a:cubicBezTo>
                    <a:pt x="7737" y="32"/>
                    <a:pt x="7670" y="41"/>
                    <a:pt x="7784" y="39"/>
                  </a:cubicBezTo>
                  <a:close/>
                  <a:moveTo>
                    <a:pt x="4385" y="43"/>
                  </a:moveTo>
                  <a:lnTo>
                    <a:pt x="4385" y="43"/>
                  </a:lnTo>
                  <a:cubicBezTo>
                    <a:pt x="4401" y="40"/>
                    <a:pt x="4455" y="40"/>
                    <a:pt x="4458" y="38"/>
                  </a:cubicBezTo>
                  <a:cubicBezTo>
                    <a:pt x="4462" y="37"/>
                    <a:pt x="4450" y="37"/>
                    <a:pt x="4437" y="37"/>
                  </a:cubicBezTo>
                  <a:lnTo>
                    <a:pt x="4392" y="36"/>
                  </a:lnTo>
                  <a:cubicBezTo>
                    <a:pt x="4391" y="37"/>
                    <a:pt x="4388" y="37"/>
                    <a:pt x="4383" y="37"/>
                  </a:cubicBezTo>
                  <a:cubicBezTo>
                    <a:pt x="4399" y="38"/>
                    <a:pt x="4409" y="38"/>
                    <a:pt x="4403" y="40"/>
                  </a:cubicBezTo>
                  <a:cubicBezTo>
                    <a:pt x="4362" y="37"/>
                    <a:pt x="4366" y="42"/>
                    <a:pt x="4322" y="42"/>
                  </a:cubicBezTo>
                  <a:cubicBezTo>
                    <a:pt x="4308" y="43"/>
                    <a:pt x="4371" y="43"/>
                    <a:pt x="4385" y="43"/>
                  </a:cubicBezTo>
                  <a:close/>
                  <a:moveTo>
                    <a:pt x="4129" y="37"/>
                  </a:moveTo>
                  <a:lnTo>
                    <a:pt x="4129" y="37"/>
                  </a:lnTo>
                  <a:lnTo>
                    <a:pt x="4138" y="35"/>
                  </a:lnTo>
                  <a:lnTo>
                    <a:pt x="4112" y="35"/>
                  </a:lnTo>
                  <a:cubicBezTo>
                    <a:pt x="4115" y="36"/>
                    <a:pt x="4118" y="37"/>
                    <a:pt x="4129" y="37"/>
                  </a:cubicBezTo>
                  <a:close/>
                  <a:moveTo>
                    <a:pt x="4049" y="35"/>
                  </a:moveTo>
                  <a:lnTo>
                    <a:pt x="4049" y="35"/>
                  </a:lnTo>
                  <a:lnTo>
                    <a:pt x="4053" y="35"/>
                  </a:lnTo>
                  <a:lnTo>
                    <a:pt x="4025" y="34"/>
                  </a:lnTo>
                  <a:cubicBezTo>
                    <a:pt x="4029" y="35"/>
                    <a:pt x="4036" y="35"/>
                    <a:pt x="4049" y="35"/>
                  </a:cubicBezTo>
                  <a:close/>
                  <a:moveTo>
                    <a:pt x="4812" y="35"/>
                  </a:moveTo>
                  <a:lnTo>
                    <a:pt x="4812" y="35"/>
                  </a:lnTo>
                  <a:cubicBezTo>
                    <a:pt x="4808" y="35"/>
                    <a:pt x="4804" y="35"/>
                    <a:pt x="4802" y="35"/>
                  </a:cubicBezTo>
                  <a:lnTo>
                    <a:pt x="4812" y="35"/>
                  </a:lnTo>
                  <a:close/>
                  <a:moveTo>
                    <a:pt x="4778" y="37"/>
                  </a:moveTo>
                  <a:lnTo>
                    <a:pt x="4778" y="37"/>
                  </a:lnTo>
                  <a:cubicBezTo>
                    <a:pt x="4817" y="38"/>
                    <a:pt x="4808" y="37"/>
                    <a:pt x="4814" y="36"/>
                  </a:cubicBezTo>
                  <a:lnTo>
                    <a:pt x="4773" y="36"/>
                  </a:lnTo>
                  <a:cubicBezTo>
                    <a:pt x="4778" y="36"/>
                    <a:pt x="4781" y="37"/>
                    <a:pt x="4778" y="37"/>
                  </a:cubicBezTo>
                  <a:close/>
                  <a:moveTo>
                    <a:pt x="4729" y="29"/>
                  </a:moveTo>
                  <a:lnTo>
                    <a:pt x="4729" y="29"/>
                  </a:lnTo>
                  <a:lnTo>
                    <a:pt x="4523" y="28"/>
                  </a:lnTo>
                  <a:cubicBezTo>
                    <a:pt x="4643" y="33"/>
                    <a:pt x="4728" y="36"/>
                    <a:pt x="4527" y="37"/>
                  </a:cubicBezTo>
                  <a:lnTo>
                    <a:pt x="4514" y="37"/>
                  </a:lnTo>
                  <a:cubicBezTo>
                    <a:pt x="4540" y="38"/>
                    <a:pt x="4586" y="38"/>
                    <a:pt x="4628" y="37"/>
                  </a:cubicBezTo>
                  <a:cubicBezTo>
                    <a:pt x="4662" y="35"/>
                    <a:pt x="4773" y="29"/>
                    <a:pt x="4772" y="28"/>
                  </a:cubicBezTo>
                  <a:cubicBezTo>
                    <a:pt x="4760" y="27"/>
                    <a:pt x="4742" y="28"/>
                    <a:pt x="4720" y="28"/>
                  </a:cubicBezTo>
                  <a:lnTo>
                    <a:pt x="4729" y="29"/>
                  </a:lnTo>
                  <a:close/>
                  <a:moveTo>
                    <a:pt x="348" y="40"/>
                  </a:moveTo>
                  <a:lnTo>
                    <a:pt x="348" y="40"/>
                  </a:lnTo>
                  <a:cubicBezTo>
                    <a:pt x="352" y="40"/>
                    <a:pt x="354" y="40"/>
                    <a:pt x="356" y="40"/>
                  </a:cubicBezTo>
                  <a:cubicBezTo>
                    <a:pt x="354" y="40"/>
                    <a:pt x="356" y="40"/>
                    <a:pt x="348" y="40"/>
                  </a:cubicBezTo>
                  <a:close/>
                  <a:moveTo>
                    <a:pt x="3713" y="39"/>
                  </a:moveTo>
                  <a:lnTo>
                    <a:pt x="3713" y="39"/>
                  </a:lnTo>
                  <a:lnTo>
                    <a:pt x="3699" y="40"/>
                  </a:lnTo>
                  <a:lnTo>
                    <a:pt x="3706" y="39"/>
                  </a:lnTo>
                  <a:lnTo>
                    <a:pt x="3671" y="39"/>
                  </a:lnTo>
                  <a:lnTo>
                    <a:pt x="3656" y="39"/>
                  </a:lnTo>
                  <a:cubicBezTo>
                    <a:pt x="3658" y="39"/>
                    <a:pt x="3660" y="39"/>
                    <a:pt x="3661" y="39"/>
                  </a:cubicBezTo>
                  <a:lnTo>
                    <a:pt x="3650" y="38"/>
                  </a:lnTo>
                  <a:cubicBezTo>
                    <a:pt x="3622" y="40"/>
                    <a:pt x="3552" y="42"/>
                    <a:pt x="3532" y="43"/>
                  </a:cubicBezTo>
                  <a:cubicBezTo>
                    <a:pt x="3505" y="44"/>
                    <a:pt x="3473" y="44"/>
                    <a:pt x="3452" y="44"/>
                  </a:cubicBezTo>
                  <a:cubicBezTo>
                    <a:pt x="3471" y="44"/>
                    <a:pt x="3496" y="44"/>
                    <a:pt x="3489" y="43"/>
                  </a:cubicBezTo>
                  <a:cubicBezTo>
                    <a:pt x="3450" y="42"/>
                    <a:pt x="3431" y="39"/>
                    <a:pt x="3365" y="41"/>
                  </a:cubicBezTo>
                  <a:lnTo>
                    <a:pt x="3404" y="41"/>
                  </a:lnTo>
                  <a:lnTo>
                    <a:pt x="3316" y="45"/>
                  </a:lnTo>
                  <a:cubicBezTo>
                    <a:pt x="3286" y="44"/>
                    <a:pt x="3360" y="43"/>
                    <a:pt x="3372" y="42"/>
                  </a:cubicBezTo>
                  <a:cubicBezTo>
                    <a:pt x="3304" y="44"/>
                    <a:pt x="3247" y="39"/>
                    <a:pt x="3216" y="42"/>
                  </a:cubicBezTo>
                  <a:cubicBezTo>
                    <a:pt x="3211" y="40"/>
                    <a:pt x="3204" y="37"/>
                    <a:pt x="3159" y="37"/>
                  </a:cubicBezTo>
                  <a:cubicBezTo>
                    <a:pt x="3191" y="40"/>
                    <a:pt x="3132" y="39"/>
                    <a:pt x="3159" y="41"/>
                  </a:cubicBezTo>
                  <a:cubicBezTo>
                    <a:pt x="3143" y="42"/>
                    <a:pt x="3109" y="41"/>
                    <a:pt x="3106" y="42"/>
                  </a:cubicBezTo>
                  <a:lnTo>
                    <a:pt x="3110" y="41"/>
                  </a:lnTo>
                  <a:cubicBezTo>
                    <a:pt x="3034" y="38"/>
                    <a:pt x="3009" y="43"/>
                    <a:pt x="2976" y="45"/>
                  </a:cubicBezTo>
                  <a:cubicBezTo>
                    <a:pt x="2885" y="46"/>
                    <a:pt x="2843" y="45"/>
                    <a:pt x="2768" y="45"/>
                  </a:cubicBezTo>
                  <a:cubicBezTo>
                    <a:pt x="2765" y="44"/>
                    <a:pt x="2745" y="40"/>
                    <a:pt x="2715" y="40"/>
                  </a:cubicBezTo>
                  <a:cubicBezTo>
                    <a:pt x="2701" y="42"/>
                    <a:pt x="2633" y="43"/>
                    <a:pt x="2626" y="45"/>
                  </a:cubicBezTo>
                  <a:cubicBezTo>
                    <a:pt x="2680" y="46"/>
                    <a:pt x="2670" y="43"/>
                    <a:pt x="2702" y="43"/>
                  </a:cubicBezTo>
                  <a:cubicBezTo>
                    <a:pt x="2729" y="45"/>
                    <a:pt x="2705" y="45"/>
                    <a:pt x="2741" y="46"/>
                  </a:cubicBezTo>
                  <a:cubicBezTo>
                    <a:pt x="2712" y="46"/>
                    <a:pt x="2608" y="48"/>
                    <a:pt x="2576" y="46"/>
                  </a:cubicBezTo>
                  <a:lnTo>
                    <a:pt x="2587" y="45"/>
                  </a:lnTo>
                  <a:cubicBezTo>
                    <a:pt x="2536" y="44"/>
                    <a:pt x="2526" y="39"/>
                    <a:pt x="2441" y="42"/>
                  </a:cubicBezTo>
                  <a:lnTo>
                    <a:pt x="2400" y="43"/>
                  </a:lnTo>
                  <a:cubicBezTo>
                    <a:pt x="2402" y="43"/>
                    <a:pt x="2402" y="43"/>
                    <a:pt x="2403" y="43"/>
                  </a:cubicBezTo>
                  <a:cubicBezTo>
                    <a:pt x="2336" y="43"/>
                    <a:pt x="2354" y="40"/>
                    <a:pt x="2280" y="42"/>
                  </a:cubicBezTo>
                  <a:cubicBezTo>
                    <a:pt x="2286" y="42"/>
                    <a:pt x="2283" y="42"/>
                    <a:pt x="2288" y="42"/>
                  </a:cubicBezTo>
                  <a:cubicBezTo>
                    <a:pt x="2246" y="40"/>
                    <a:pt x="2204" y="43"/>
                    <a:pt x="2172" y="44"/>
                  </a:cubicBezTo>
                  <a:cubicBezTo>
                    <a:pt x="2153" y="42"/>
                    <a:pt x="2177" y="42"/>
                    <a:pt x="2189" y="40"/>
                  </a:cubicBezTo>
                  <a:cubicBezTo>
                    <a:pt x="2115" y="40"/>
                    <a:pt x="2035" y="43"/>
                    <a:pt x="1989" y="45"/>
                  </a:cubicBezTo>
                  <a:lnTo>
                    <a:pt x="1941" y="44"/>
                  </a:lnTo>
                  <a:cubicBezTo>
                    <a:pt x="1969" y="43"/>
                    <a:pt x="2004" y="41"/>
                    <a:pt x="1995" y="40"/>
                  </a:cubicBezTo>
                  <a:cubicBezTo>
                    <a:pt x="1969" y="41"/>
                    <a:pt x="1974" y="42"/>
                    <a:pt x="1937" y="41"/>
                  </a:cubicBezTo>
                  <a:cubicBezTo>
                    <a:pt x="1943" y="40"/>
                    <a:pt x="1959" y="39"/>
                    <a:pt x="1976" y="37"/>
                  </a:cubicBezTo>
                  <a:cubicBezTo>
                    <a:pt x="1900" y="35"/>
                    <a:pt x="1959" y="42"/>
                    <a:pt x="1905" y="38"/>
                  </a:cubicBezTo>
                  <a:cubicBezTo>
                    <a:pt x="1881" y="38"/>
                    <a:pt x="1867" y="40"/>
                    <a:pt x="1865" y="41"/>
                  </a:cubicBezTo>
                  <a:lnTo>
                    <a:pt x="1821" y="39"/>
                  </a:lnTo>
                  <a:cubicBezTo>
                    <a:pt x="1816" y="41"/>
                    <a:pt x="1762" y="41"/>
                    <a:pt x="1727" y="42"/>
                  </a:cubicBezTo>
                  <a:cubicBezTo>
                    <a:pt x="1722" y="42"/>
                    <a:pt x="1755" y="44"/>
                    <a:pt x="1769" y="43"/>
                  </a:cubicBezTo>
                  <a:cubicBezTo>
                    <a:pt x="1766" y="44"/>
                    <a:pt x="1728" y="45"/>
                    <a:pt x="1704" y="45"/>
                  </a:cubicBezTo>
                  <a:cubicBezTo>
                    <a:pt x="1695" y="41"/>
                    <a:pt x="1546" y="46"/>
                    <a:pt x="1574" y="41"/>
                  </a:cubicBezTo>
                  <a:cubicBezTo>
                    <a:pt x="1466" y="42"/>
                    <a:pt x="1313" y="43"/>
                    <a:pt x="1241" y="44"/>
                  </a:cubicBezTo>
                  <a:cubicBezTo>
                    <a:pt x="1218" y="43"/>
                    <a:pt x="1170" y="43"/>
                    <a:pt x="1198" y="41"/>
                  </a:cubicBezTo>
                  <a:cubicBezTo>
                    <a:pt x="1111" y="41"/>
                    <a:pt x="1066" y="45"/>
                    <a:pt x="979" y="44"/>
                  </a:cubicBezTo>
                  <a:cubicBezTo>
                    <a:pt x="972" y="44"/>
                    <a:pt x="1018" y="44"/>
                    <a:pt x="1015" y="43"/>
                  </a:cubicBezTo>
                  <a:cubicBezTo>
                    <a:pt x="958" y="44"/>
                    <a:pt x="912" y="41"/>
                    <a:pt x="824" y="42"/>
                  </a:cubicBezTo>
                  <a:cubicBezTo>
                    <a:pt x="839" y="42"/>
                    <a:pt x="843" y="41"/>
                    <a:pt x="845" y="41"/>
                  </a:cubicBezTo>
                  <a:cubicBezTo>
                    <a:pt x="847" y="41"/>
                    <a:pt x="809" y="42"/>
                    <a:pt x="786" y="43"/>
                  </a:cubicBezTo>
                  <a:cubicBezTo>
                    <a:pt x="773" y="42"/>
                    <a:pt x="803" y="42"/>
                    <a:pt x="796" y="42"/>
                  </a:cubicBezTo>
                  <a:cubicBezTo>
                    <a:pt x="626" y="40"/>
                    <a:pt x="496" y="45"/>
                    <a:pt x="327" y="44"/>
                  </a:cubicBezTo>
                  <a:cubicBezTo>
                    <a:pt x="376" y="44"/>
                    <a:pt x="394" y="42"/>
                    <a:pt x="394" y="41"/>
                  </a:cubicBezTo>
                  <a:lnTo>
                    <a:pt x="347" y="41"/>
                  </a:lnTo>
                  <a:cubicBezTo>
                    <a:pt x="329" y="42"/>
                    <a:pt x="293" y="42"/>
                    <a:pt x="263" y="43"/>
                  </a:cubicBezTo>
                  <a:cubicBezTo>
                    <a:pt x="260" y="42"/>
                    <a:pt x="245" y="42"/>
                    <a:pt x="260" y="41"/>
                  </a:cubicBezTo>
                  <a:cubicBezTo>
                    <a:pt x="167" y="38"/>
                    <a:pt x="114" y="45"/>
                    <a:pt x="0" y="44"/>
                  </a:cubicBezTo>
                  <a:lnTo>
                    <a:pt x="138" y="39"/>
                  </a:lnTo>
                  <a:lnTo>
                    <a:pt x="104" y="37"/>
                  </a:lnTo>
                  <a:lnTo>
                    <a:pt x="165" y="35"/>
                  </a:lnTo>
                  <a:cubicBezTo>
                    <a:pt x="129" y="33"/>
                    <a:pt x="97" y="36"/>
                    <a:pt x="92" y="34"/>
                  </a:cubicBezTo>
                  <a:cubicBezTo>
                    <a:pt x="100" y="34"/>
                    <a:pt x="119" y="34"/>
                    <a:pt x="119" y="33"/>
                  </a:cubicBezTo>
                  <a:cubicBezTo>
                    <a:pt x="84" y="32"/>
                    <a:pt x="82" y="34"/>
                    <a:pt x="55" y="34"/>
                  </a:cubicBezTo>
                  <a:cubicBezTo>
                    <a:pt x="125" y="30"/>
                    <a:pt x="260" y="31"/>
                    <a:pt x="333" y="30"/>
                  </a:cubicBezTo>
                  <a:cubicBezTo>
                    <a:pt x="345" y="30"/>
                    <a:pt x="324" y="31"/>
                    <a:pt x="322" y="31"/>
                  </a:cubicBezTo>
                  <a:cubicBezTo>
                    <a:pt x="351" y="31"/>
                    <a:pt x="369" y="32"/>
                    <a:pt x="407" y="32"/>
                  </a:cubicBezTo>
                  <a:cubicBezTo>
                    <a:pt x="430" y="30"/>
                    <a:pt x="389" y="30"/>
                    <a:pt x="371" y="30"/>
                  </a:cubicBezTo>
                  <a:cubicBezTo>
                    <a:pt x="373" y="29"/>
                    <a:pt x="382" y="29"/>
                    <a:pt x="403" y="29"/>
                  </a:cubicBezTo>
                  <a:cubicBezTo>
                    <a:pt x="408" y="31"/>
                    <a:pt x="516" y="30"/>
                    <a:pt x="543" y="32"/>
                  </a:cubicBezTo>
                  <a:cubicBezTo>
                    <a:pt x="653" y="32"/>
                    <a:pt x="525" y="27"/>
                    <a:pt x="633" y="28"/>
                  </a:cubicBezTo>
                  <a:lnTo>
                    <a:pt x="665" y="30"/>
                  </a:lnTo>
                  <a:cubicBezTo>
                    <a:pt x="727" y="29"/>
                    <a:pt x="808" y="27"/>
                    <a:pt x="878" y="28"/>
                  </a:cubicBezTo>
                  <a:lnTo>
                    <a:pt x="864" y="28"/>
                  </a:lnTo>
                  <a:cubicBezTo>
                    <a:pt x="854" y="29"/>
                    <a:pt x="870" y="29"/>
                    <a:pt x="877" y="30"/>
                  </a:cubicBezTo>
                  <a:cubicBezTo>
                    <a:pt x="931" y="31"/>
                    <a:pt x="979" y="28"/>
                    <a:pt x="1011" y="30"/>
                  </a:cubicBezTo>
                  <a:cubicBezTo>
                    <a:pt x="1072" y="28"/>
                    <a:pt x="1173" y="26"/>
                    <a:pt x="1243" y="25"/>
                  </a:cubicBezTo>
                  <a:cubicBezTo>
                    <a:pt x="1262" y="28"/>
                    <a:pt x="1152" y="28"/>
                    <a:pt x="1123" y="30"/>
                  </a:cubicBezTo>
                  <a:lnTo>
                    <a:pt x="1187" y="30"/>
                  </a:lnTo>
                  <a:cubicBezTo>
                    <a:pt x="1147" y="30"/>
                    <a:pt x="1132" y="31"/>
                    <a:pt x="1108" y="32"/>
                  </a:cubicBezTo>
                  <a:cubicBezTo>
                    <a:pt x="1164" y="33"/>
                    <a:pt x="1182" y="30"/>
                    <a:pt x="1235" y="30"/>
                  </a:cubicBezTo>
                  <a:cubicBezTo>
                    <a:pt x="1231" y="30"/>
                    <a:pt x="1238" y="31"/>
                    <a:pt x="1262" y="31"/>
                  </a:cubicBezTo>
                  <a:lnTo>
                    <a:pt x="1269" y="29"/>
                  </a:lnTo>
                  <a:cubicBezTo>
                    <a:pt x="1269" y="29"/>
                    <a:pt x="1272" y="29"/>
                    <a:pt x="1280" y="29"/>
                  </a:cubicBezTo>
                  <a:lnTo>
                    <a:pt x="1373" y="28"/>
                  </a:lnTo>
                  <a:cubicBezTo>
                    <a:pt x="1353" y="27"/>
                    <a:pt x="1352" y="26"/>
                    <a:pt x="1328" y="26"/>
                  </a:cubicBezTo>
                  <a:cubicBezTo>
                    <a:pt x="1337" y="27"/>
                    <a:pt x="1316" y="27"/>
                    <a:pt x="1292" y="27"/>
                  </a:cubicBezTo>
                  <a:cubicBezTo>
                    <a:pt x="1313" y="26"/>
                    <a:pt x="1269" y="26"/>
                    <a:pt x="1269" y="25"/>
                  </a:cubicBezTo>
                  <a:cubicBezTo>
                    <a:pt x="1318" y="25"/>
                    <a:pt x="1377" y="25"/>
                    <a:pt x="1409" y="24"/>
                  </a:cubicBezTo>
                  <a:lnTo>
                    <a:pt x="1419" y="26"/>
                  </a:lnTo>
                  <a:lnTo>
                    <a:pt x="1546" y="26"/>
                  </a:lnTo>
                  <a:lnTo>
                    <a:pt x="1536" y="27"/>
                  </a:lnTo>
                  <a:cubicBezTo>
                    <a:pt x="1591" y="27"/>
                    <a:pt x="1646" y="26"/>
                    <a:pt x="1695" y="28"/>
                  </a:cubicBezTo>
                  <a:cubicBezTo>
                    <a:pt x="1745" y="26"/>
                    <a:pt x="1807" y="24"/>
                    <a:pt x="1848" y="22"/>
                  </a:cubicBezTo>
                  <a:cubicBezTo>
                    <a:pt x="1869" y="20"/>
                    <a:pt x="1993" y="25"/>
                    <a:pt x="2049" y="21"/>
                  </a:cubicBezTo>
                  <a:cubicBezTo>
                    <a:pt x="2052" y="22"/>
                    <a:pt x="2010" y="23"/>
                    <a:pt x="1991" y="24"/>
                  </a:cubicBezTo>
                  <a:cubicBezTo>
                    <a:pt x="2028" y="24"/>
                    <a:pt x="2058" y="22"/>
                    <a:pt x="2070" y="24"/>
                  </a:cubicBezTo>
                  <a:cubicBezTo>
                    <a:pt x="1986" y="23"/>
                    <a:pt x="2074" y="26"/>
                    <a:pt x="2037" y="27"/>
                  </a:cubicBezTo>
                  <a:cubicBezTo>
                    <a:pt x="2076" y="27"/>
                    <a:pt x="2117" y="26"/>
                    <a:pt x="2136" y="25"/>
                  </a:cubicBezTo>
                  <a:cubicBezTo>
                    <a:pt x="2073" y="25"/>
                    <a:pt x="2158" y="22"/>
                    <a:pt x="2094" y="23"/>
                  </a:cubicBezTo>
                  <a:cubicBezTo>
                    <a:pt x="2144" y="21"/>
                    <a:pt x="2211" y="20"/>
                    <a:pt x="2270" y="21"/>
                  </a:cubicBezTo>
                  <a:cubicBezTo>
                    <a:pt x="2270" y="22"/>
                    <a:pt x="2277" y="22"/>
                    <a:pt x="2299" y="23"/>
                  </a:cubicBezTo>
                  <a:lnTo>
                    <a:pt x="2317" y="21"/>
                  </a:lnTo>
                  <a:cubicBezTo>
                    <a:pt x="2344" y="21"/>
                    <a:pt x="2263" y="23"/>
                    <a:pt x="2319" y="23"/>
                  </a:cubicBezTo>
                  <a:cubicBezTo>
                    <a:pt x="2376" y="21"/>
                    <a:pt x="2491" y="25"/>
                    <a:pt x="2516" y="20"/>
                  </a:cubicBezTo>
                  <a:cubicBezTo>
                    <a:pt x="2560" y="22"/>
                    <a:pt x="2433" y="22"/>
                    <a:pt x="2499" y="24"/>
                  </a:cubicBezTo>
                  <a:cubicBezTo>
                    <a:pt x="2461" y="26"/>
                    <a:pt x="2408" y="24"/>
                    <a:pt x="2396" y="26"/>
                  </a:cubicBezTo>
                  <a:cubicBezTo>
                    <a:pt x="2433" y="26"/>
                    <a:pt x="2409" y="28"/>
                    <a:pt x="2433" y="28"/>
                  </a:cubicBezTo>
                  <a:lnTo>
                    <a:pt x="2475" y="27"/>
                  </a:lnTo>
                  <a:lnTo>
                    <a:pt x="2466" y="27"/>
                  </a:lnTo>
                  <a:cubicBezTo>
                    <a:pt x="2536" y="24"/>
                    <a:pt x="2647" y="25"/>
                    <a:pt x="2737" y="25"/>
                  </a:cubicBezTo>
                  <a:cubicBezTo>
                    <a:pt x="2812" y="22"/>
                    <a:pt x="2865" y="19"/>
                    <a:pt x="2956" y="19"/>
                  </a:cubicBezTo>
                  <a:cubicBezTo>
                    <a:pt x="2929" y="20"/>
                    <a:pt x="3031" y="20"/>
                    <a:pt x="2974" y="23"/>
                  </a:cubicBezTo>
                  <a:cubicBezTo>
                    <a:pt x="3016" y="24"/>
                    <a:pt x="3058" y="22"/>
                    <a:pt x="3058" y="21"/>
                  </a:cubicBezTo>
                  <a:cubicBezTo>
                    <a:pt x="3021" y="21"/>
                    <a:pt x="3045" y="21"/>
                    <a:pt x="3014" y="21"/>
                  </a:cubicBezTo>
                  <a:cubicBezTo>
                    <a:pt x="3035" y="19"/>
                    <a:pt x="3084" y="19"/>
                    <a:pt x="3104" y="20"/>
                  </a:cubicBezTo>
                  <a:cubicBezTo>
                    <a:pt x="3094" y="20"/>
                    <a:pt x="3098" y="20"/>
                    <a:pt x="3096" y="21"/>
                  </a:cubicBezTo>
                  <a:cubicBezTo>
                    <a:pt x="3140" y="21"/>
                    <a:pt x="3117" y="19"/>
                    <a:pt x="3149" y="19"/>
                  </a:cubicBezTo>
                  <a:cubicBezTo>
                    <a:pt x="3159" y="20"/>
                    <a:pt x="3220" y="19"/>
                    <a:pt x="3249" y="20"/>
                  </a:cubicBezTo>
                  <a:lnTo>
                    <a:pt x="3291" y="17"/>
                  </a:lnTo>
                  <a:cubicBezTo>
                    <a:pt x="3268" y="19"/>
                    <a:pt x="3332" y="18"/>
                    <a:pt x="3338" y="19"/>
                  </a:cubicBezTo>
                  <a:cubicBezTo>
                    <a:pt x="3369" y="18"/>
                    <a:pt x="3394" y="16"/>
                    <a:pt x="3440" y="16"/>
                  </a:cubicBezTo>
                  <a:cubicBezTo>
                    <a:pt x="3421" y="17"/>
                    <a:pt x="3483" y="17"/>
                    <a:pt x="3483" y="19"/>
                  </a:cubicBezTo>
                  <a:cubicBezTo>
                    <a:pt x="3562" y="21"/>
                    <a:pt x="3614" y="14"/>
                    <a:pt x="3689" y="17"/>
                  </a:cubicBezTo>
                  <a:cubicBezTo>
                    <a:pt x="3687" y="17"/>
                    <a:pt x="3672" y="18"/>
                    <a:pt x="3694" y="19"/>
                  </a:cubicBezTo>
                  <a:cubicBezTo>
                    <a:pt x="3711" y="18"/>
                    <a:pt x="3741" y="18"/>
                    <a:pt x="3760" y="18"/>
                  </a:cubicBezTo>
                  <a:lnTo>
                    <a:pt x="3759" y="18"/>
                  </a:lnTo>
                  <a:lnTo>
                    <a:pt x="3760" y="18"/>
                  </a:lnTo>
                  <a:cubicBezTo>
                    <a:pt x="3769" y="18"/>
                    <a:pt x="3775" y="18"/>
                    <a:pt x="3775" y="17"/>
                  </a:cubicBezTo>
                  <a:cubicBezTo>
                    <a:pt x="3807" y="15"/>
                    <a:pt x="3823" y="14"/>
                    <a:pt x="3885" y="12"/>
                  </a:cubicBezTo>
                  <a:cubicBezTo>
                    <a:pt x="3881" y="10"/>
                    <a:pt x="3828" y="11"/>
                    <a:pt x="3805" y="12"/>
                  </a:cubicBezTo>
                  <a:lnTo>
                    <a:pt x="3786" y="14"/>
                  </a:lnTo>
                  <a:cubicBezTo>
                    <a:pt x="3767" y="11"/>
                    <a:pt x="3730" y="14"/>
                    <a:pt x="3715" y="13"/>
                  </a:cubicBezTo>
                  <a:cubicBezTo>
                    <a:pt x="3753" y="10"/>
                    <a:pt x="3860" y="11"/>
                    <a:pt x="3924" y="8"/>
                  </a:cubicBezTo>
                  <a:cubicBezTo>
                    <a:pt x="3885" y="6"/>
                    <a:pt x="3800" y="5"/>
                    <a:pt x="3725" y="6"/>
                  </a:cubicBezTo>
                  <a:lnTo>
                    <a:pt x="3758" y="7"/>
                  </a:lnTo>
                  <a:lnTo>
                    <a:pt x="3719" y="7"/>
                  </a:lnTo>
                  <a:lnTo>
                    <a:pt x="3757" y="9"/>
                  </a:lnTo>
                  <a:lnTo>
                    <a:pt x="3654" y="9"/>
                  </a:lnTo>
                  <a:cubicBezTo>
                    <a:pt x="3693" y="9"/>
                    <a:pt x="3709" y="12"/>
                    <a:pt x="3687" y="11"/>
                  </a:cubicBezTo>
                  <a:cubicBezTo>
                    <a:pt x="3643" y="10"/>
                    <a:pt x="3641" y="13"/>
                    <a:pt x="3608" y="13"/>
                  </a:cubicBezTo>
                  <a:cubicBezTo>
                    <a:pt x="3626" y="13"/>
                    <a:pt x="3650" y="13"/>
                    <a:pt x="3635" y="14"/>
                  </a:cubicBezTo>
                  <a:cubicBezTo>
                    <a:pt x="3569" y="12"/>
                    <a:pt x="3551" y="13"/>
                    <a:pt x="3492" y="11"/>
                  </a:cubicBezTo>
                  <a:cubicBezTo>
                    <a:pt x="3499" y="14"/>
                    <a:pt x="3417" y="11"/>
                    <a:pt x="3408" y="14"/>
                  </a:cubicBezTo>
                  <a:lnTo>
                    <a:pt x="3436" y="14"/>
                  </a:lnTo>
                  <a:lnTo>
                    <a:pt x="3377" y="16"/>
                  </a:lnTo>
                  <a:cubicBezTo>
                    <a:pt x="3323" y="14"/>
                    <a:pt x="3425" y="14"/>
                    <a:pt x="3343" y="12"/>
                  </a:cubicBezTo>
                  <a:cubicBezTo>
                    <a:pt x="3266" y="12"/>
                    <a:pt x="3268" y="15"/>
                    <a:pt x="3208" y="15"/>
                  </a:cubicBezTo>
                  <a:cubicBezTo>
                    <a:pt x="3228" y="14"/>
                    <a:pt x="3276" y="12"/>
                    <a:pt x="3324" y="12"/>
                  </a:cubicBezTo>
                  <a:lnTo>
                    <a:pt x="3295" y="11"/>
                  </a:lnTo>
                  <a:cubicBezTo>
                    <a:pt x="3310" y="10"/>
                    <a:pt x="3377" y="10"/>
                    <a:pt x="3410" y="10"/>
                  </a:cubicBezTo>
                  <a:cubicBezTo>
                    <a:pt x="3355" y="12"/>
                    <a:pt x="3436" y="11"/>
                    <a:pt x="3461" y="12"/>
                  </a:cubicBezTo>
                  <a:cubicBezTo>
                    <a:pt x="3466" y="10"/>
                    <a:pt x="3431" y="11"/>
                    <a:pt x="3472" y="9"/>
                  </a:cubicBezTo>
                  <a:cubicBezTo>
                    <a:pt x="3433" y="9"/>
                    <a:pt x="3427" y="9"/>
                    <a:pt x="3378" y="9"/>
                  </a:cubicBezTo>
                  <a:cubicBezTo>
                    <a:pt x="3485" y="9"/>
                    <a:pt x="3474" y="3"/>
                    <a:pt x="3568" y="4"/>
                  </a:cubicBezTo>
                  <a:cubicBezTo>
                    <a:pt x="3525" y="4"/>
                    <a:pt x="3584" y="6"/>
                    <a:pt x="3589" y="7"/>
                  </a:cubicBezTo>
                  <a:lnTo>
                    <a:pt x="3667" y="6"/>
                  </a:lnTo>
                  <a:lnTo>
                    <a:pt x="3652" y="4"/>
                  </a:lnTo>
                  <a:cubicBezTo>
                    <a:pt x="3707" y="3"/>
                    <a:pt x="3726" y="8"/>
                    <a:pt x="3789" y="5"/>
                  </a:cubicBezTo>
                  <a:cubicBezTo>
                    <a:pt x="3797" y="4"/>
                    <a:pt x="3733" y="4"/>
                    <a:pt x="3745" y="4"/>
                  </a:cubicBezTo>
                  <a:cubicBezTo>
                    <a:pt x="3831" y="3"/>
                    <a:pt x="3862" y="6"/>
                    <a:pt x="3939" y="8"/>
                  </a:cubicBezTo>
                  <a:cubicBezTo>
                    <a:pt x="3944" y="7"/>
                    <a:pt x="3943" y="6"/>
                    <a:pt x="3970" y="4"/>
                  </a:cubicBezTo>
                  <a:cubicBezTo>
                    <a:pt x="3961" y="6"/>
                    <a:pt x="3981" y="7"/>
                    <a:pt x="3951" y="8"/>
                  </a:cubicBezTo>
                  <a:cubicBezTo>
                    <a:pt x="3976" y="8"/>
                    <a:pt x="4007" y="7"/>
                    <a:pt x="4029" y="7"/>
                  </a:cubicBezTo>
                  <a:cubicBezTo>
                    <a:pt x="3976" y="6"/>
                    <a:pt x="4051" y="4"/>
                    <a:pt x="4061" y="4"/>
                  </a:cubicBezTo>
                  <a:cubicBezTo>
                    <a:pt x="4089" y="4"/>
                    <a:pt x="4053" y="5"/>
                    <a:pt x="4036" y="5"/>
                  </a:cubicBezTo>
                  <a:cubicBezTo>
                    <a:pt x="4058" y="6"/>
                    <a:pt x="4084" y="8"/>
                    <a:pt x="4097" y="6"/>
                  </a:cubicBezTo>
                  <a:cubicBezTo>
                    <a:pt x="4098" y="7"/>
                    <a:pt x="4035" y="10"/>
                    <a:pt x="3994" y="11"/>
                  </a:cubicBezTo>
                  <a:lnTo>
                    <a:pt x="4021" y="11"/>
                  </a:lnTo>
                  <a:cubicBezTo>
                    <a:pt x="4002" y="12"/>
                    <a:pt x="3999" y="12"/>
                    <a:pt x="3971" y="11"/>
                  </a:cubicBezTo>
                  <a:cubicBezTo>
                    <a:pt x="3998" y="13"/>
                    <a:pt x="3995" y="14"/>
                    <a:pt x="3989" y="15"/>
                  </a:cubicBezTo>
                  <a:cubicBezTo>
                    <a:pt x="3986" y="15"/>
                    <a:pt x="3991" y="15"/>
                    <a:pt x="3988" y="15"/>
                  </a:cubicBezTo>
                  <a:cubicBezTo>
                    <a:pt x="3966" y="14"/>
                    <a:pt x="3949" y="15"/>
                    <a:pt x="3954" y="16"/>
                  </a:cubicBezTo>
                  <a:cubicBezTo>
                    <a:pt x="3934" y="18"/>
                    <a:pt x="3985" y="17"/>
                    <a:pt x="4000" y="18"/>
                  </a:cubicBezTo>
                  <a:lnTo>
                    <a:pt x="4033" y="18"/>
                  </a:lnTo>
                  <a:lnTo>
                    <a:pt x="4149" y="10"/>
                  </a:lnTo>
                  <a:cubicBezTo>
                    <a:pt x="4198" y="9"/>
                    <a:pt x="4220" y="11"/>
                    <a:pt x="4257" y="12"/>
                  </a:cubicBezTo>
                  <a:lnTo>
                    <a:pt x="4267" y="10"/>
                  </a:lnTo>
                  <a:cubicBezTo>
                    <a:pt x="4310" y="10"/>
                    <a:pt x="4351" y="11"/>
                    <a:pt x="4323" y="13"/>
                  </a:cubicBezTo>
                  <a:cubicBezTo>
                    <a:pt x="4322" y="13"/>
                    <a:pt x="4316" y="13"/>
                    <a:pt x="4307" y="13"/>
                  </a:cubicBezTo>
                  <a:cubicBezTo>
                    <a:pt x="4305" y="13"/>
                    <a:pt x="4303" y="13"/>
                    <a:pt x="4301" y="13"/>
                  </a:cubicBezTo>
                  <a:lnTo>
                    <a:pt x="4298" y="14"/>
                  </a:lnTo>
                  <a:lnTo>
                    <a:pt x="4376" y="12"/>
                  </a:lnTo>
                  <a:cubicBezTo>
                    <a:pt x="4298" y="15"/>
                    <a:pt x="4372" y="16"/>
                    <a:pt x="4359" y="19"/>
                  </a:cubicBezTo>
                  <a:lnTo>
                    <a:pt x="4438" y="18"/>
                  </a:lnTo>
                  <a:cubicBezTo>
                    <a:pt x="4390" y="17"/>
                    <a:pt x="4437" y="16"/>
                    <a:pt x="4454" y="16"/>
                  </a:cubicBezTo>
                  <a:cubicBezTo>
                    <a:pt x="4458" y="18"/>
                    <a:pt x="4517" y="16"/>
                    <a:pt x="4545" y="16"/>
                  </a:cubicBezTo>
                  <a:lnTo>
                    <a:pt x="4543" y="16"/>
                  </a:lnTo>
                  <a:cubicBezTo>
                    <a:pt x="4568" y="17"/>
                    <a:pt x="4613" y="17"/>
                    <a:pt x="4645" y="16"/>
                  </a:cubicBezTo>
                  <a:cubicBezTo>
                    <a:pt x="4643" y="16"/>
                    <a:pt x="4684" y="12"/>
                    <a:pt x="4704" y="10"/>
                  </a:cubicBezTo>
                  <a:cubicBezTo>
                    <a:pt x="4649" y="10"/>
                    <a:pt x="4682" y="9"/>
                    <a:pt x="4677" y="8"/>
                  </a:cubicBezTo>
                  <a:cubicBezTo>
                    <a:pt x="4683" y="8"/>
                    <a:pt x="4693" y="8"/>
                    <a:pt x="4694" y="8"/>
                  </a:cubicBezTo>
                  <a:cubicBezTo>
                    <a:pt x="4702" y="7"/>
                    <a:pt x="4684" y="7"/>
                    <a:pt x="4682" y="6"/>
                  </a:cubicBezTo>
                  <a:cubicBezTo>
                    <a:pt x="4624" y="7"/>
                    <a:pt x="4564" y="8"/>
                    <a:pt x="4541" y="10"/>
                  </a:cubicBezTo>
                  <a:cubicBezTo>
                    <a:pt x="4558" y="12"/>
                    <a:pt x="4571" y="9"/>
                    <a:pt x="4591" y="10"/>
                  </a:cubicBezTo>
                  <a:cubicBezTo>
                    <a:pt x="4562" y="12"/>
                    <a:pt x="4525" y="11"/>
                    <a:pt x="4477" y="11"/>
                  </a:cubicBezTo>
                  <a:lnTo>
                    <a:pt x="4461" y="10"/>
                  </a:lnTo>
                  <a:lnTo>
                    <a:pt x="4412" y="11"/>
                  </a:lnTo>
                  <a:cubicBezTo>
                    <a:pt x="4432" y="10"/>
                    <a:pt x="4420" y="8"/>
                    <a:pt x="4471" y="8"/>
                  </a:cubicBezTo>
                  <a:cubicBezTo>
                    <a:pt x="4465" y="6"/>
                    <a:pt x="4421" y="8"/>
                    <a:pt x="4389" y="8"/>
                  </a:cubicBezTo>
                  <a:lnTo>
                    <a:pt x="4373" y="10"/>
                  </a:lnTo>
                  <a:cubicBezTo>
                    <a:pt x="4380" y="9"/>
                    <a:pt x="4313" y="9"/>
                    <a:pt x="4360" y="7"/>
                  </a:cubicBezTo>
                  <a:lnTo>
                    <a:pt x="4438" y="5"/>
                  </a:lnTo>
                  <a:lnTo>
                    <a:pt x="4416" y="4"/>
                  </a:lnTo>
                  <a:lnTo>
                    <a:pt x="4481" y="4"/>
                  </a:lnTo>
                  <a:lnTo>
                    <a:pt x="4466" y="4"/>
                  </a:lnTo>
                  <a:cubicBezTo>
                    <a:pt x="4571" y="4"/>
                    <a:pt x="4497" y="8"/>
                    <a:pt x="4603" y="6"/>
                  </a:cubicBezTo>
                  <a:cubicBezTo>
                    <a:pt x="4636" y="4"/>
                    <a:pt x="4671" y="4"/>
                    <a:pt x="4736" y="4"/>
                  </a:cubicBezTo>
                  <a:cubicBezTo>
                    <a:pt x="4689" y="4"/>
                    <a:pt x="4731" y="5"/>
                    <a:pt x="4714" y="7"/>
                  </a:cubicBezTo>
                  <a:cubicBezTo>
                    <a:pt x="4761" y="8"/>
                    <a:pt x="4777" y="6"/>
                    <a:pt x="4802" y="4"/>
                  </a:cubicBezTo>
                  <a:cubicBezTo>
                    <a:pt x="4814" y="6"/>
                    <a:pt x="4823" y="7"/>
                    <a:pt x="4780" y="7"/>
                  </a:cubicBezTo>
                  <a:cubicBezTo>
                    <a:pt x="4775" y="10"/>
                    <a:pt x="4837" y="6"/>
                    <a:pt x="4840" y="9"/>
                  </a:cubicBezTo>
                  <a:cubicBezTo>
                    <a:pt x="4982" y="9"/>
                    <a:pt x="4954" y="0"/>
                    <a:pt x="5119" y="4"/>
                  </a:cubicBezTo>
                  <a:lnTo>
                    <a:pt x="5113" y="4"/>
                  </a:lnTo>
                  <a:cubicBezTo>
                    <a:pt x="5218" y="4"/>
                    <a:pt x="5279" y="4"/>
                    <a:pt x="5376" y="4"/>
                  </a:cubicBezTo>
                  <a:lnTo>
                    <a:pt x="5452" y="6"/>
                  </a:lnTo>
                  <a:cubicBezTo>
                    <a:pt x="5435" y="6"/>
                    <a:pt x="5389" y="9"/>
                    <a:pt x="5411" y="10"/>
                  </a:cubicBezTo>
                  <a:cubicBezTo>
                    <a:pt x="5373" y="7"/>
                    <a:pt x="5334" y="8"/>
                    <a:pt x="5294" y="7"/>
                  </a:cubicBezTo>
                  <a:cubicBezTo>
                    <a:pt x="5290" y="7"/>
                    <a:pt x="5306" y="8"/>
                    <a:pt x="5313" y="9"/>
                  </a:cubicBezTo>
                  <a:cubicBezTo>
                    <a:pt x="5289" y="9"/>
                    <a:pt x="5277" y="7"/>
                    <a:pt x="5245" y="8"/>
                  </a:cubicBezTo>
                  <a:cubicBezTo>
                    <a:pt x="5246" y="8"/>
                    <a:pt x="5281" y="9"/>
                    <a:pt x="5255" y="9"/>
                  </a:cubicBezTo>
                  <a:lnTo>
                    <a:pt x="5211" y="8"/>
                  </a:lnTo>
                  <a:cubicBezTo>
                    <a:pt x="5153" y="9"/>
                    <a:pt x="5183" y="12"/>
                    <a:pt x="5114" y="11"/>
                  </a:cubicBezTo>
                  <a:cubicBezTo>
                    <a:pt x="5127" y="10"/>
                    <a:pt x="5153" y="7"/>
                    <a:pt x="5180" y="7"/>
                  </a:cubicBezTo>
                  <a:cubicBezTo>
                    <a:pt x="5148" y="6"/>
                    <a:pt x="5221" y="6"/>
                    <a:pt x="5193" y="5"/>
                  </a:cubicBezTo>
                  <a:cubicBezTo>
                    <a:pt x="5148" y="7"/>
                    <a:pt x="5126" y="5"/>
                    <a:pt x="5066" y="7"/>
                  </a:cubicBezTo>
                  <a:cubicBezTo>
                    <a:pt x="5073" y="7"/>
                    <a:pt x="5075" y="6"/>
                    <a:pt x="5090" y="6"/>
                  </a:cubicBezTo>
                  <a:lnTo>
                    <a:pt x="5003" y="5"/>
                  </a:lnTo>
                  <a:cubicBezTo>
                    <a:pt x="5024" y="6"/>
                    <a:pt x="4931" y="7"/>
                    <a:pt x="4939" y="9"/>
                  </a:cubicBezTo>
                  <a:cubicBezTo>
                    <a:pt x="5032" y="10"/>
                    <a:pt x="5005" y="8"/>
                    <a:pt x="5110" y="9"/>
                  </a:cubicBezTo>
                  <a:cubicBezTo>
                    <a:pt x="5080" y="10"/>
                    <a:pt x="5042" y="12"/>
                    <a:pt x="5024" y="14"/>
                  </a:cubicBezTo>
                  <a:cubicBezTo>
                    <a:pt x="5023" y="14"/>
                    <a:pt x="5021" y="14"/>
                    <a:pt x="5018" y="14"/>
                  </a:cubicBezTo>
                  <a:cubicBezTo>
                    <a:pt x="5002" y="16"/>
                    <a:pt x="5018" y="17"/>
                    <a:pt x="5018" y="21"/>
                  </a:cubicBezTo>
                  <a:cubicBezTo>
                    <a:pt x="5066" y="18"/>
                    <a:pt x="5098" y="20"/>
                    <a:pt x="5155" y="19"/>
                  </a:cubicBezTo>
                  <a:cubicBezTo>
                    <a:pt x="5166" y="16"/>
                    <a:pt x="5122" y="16"/>
                    <a:pt x="5094" y="16"/>
                  </a:cubicBezTo>
                  <a:lnTo>
                    <a:pt x="5144" y="15"/>
                  </a:lnTo>
                  <a:lnTo>
                    <a:pt x="5134" y="16"/>
                  </a:lnTo>
                  <a:lnTo>
                    <a:pt x="5261" y="17"/>
                  </a:lnTo>
                  <a:cubicBezTo>
                    <a:pt x="5237" y="17"/>
                    <a:pt x="5229" y="18"/>
                    <a:pt x="5216" y="19"/>
                  </a:cubicBezTo>
                  <a:cubicBezTo>
                    <a:pt x="5233" y="19"/>
                    <a:pt x="5249" y="19"/>
                    <a:pt x="5266" y="20"/>
                  </a:cubicBezTo>
                  <a:cubicBezTo>
                    <a:pt x="5262" y="18"/>
                    <a:pt x="5265" y="17"/>
                    <a:pt x="5281" y="17"/>
                  </a:cubicBezTo>
                  <a:cubicBezTo>
                    <a:pt x="5362" y="17"/>
                    <a:pt x="5408" y="19"/>
                    <a:pt x="5438" y="21"/>
                  </a:cubicBezTo>
                  <a:lnTo>
                    <a:pt x="5447" y="21"/>
                  </a:lnTo>
                  <a:cubicBezTo>
                    <a:pt x="5434" y="19"/>
                    <a:pt x="5505" y="17"/>
                    <a:pt x="5531" y="15"/>
                  </a:cubicBezTo>
                  <a:cubicBezTo>
                    <a:pt x="5530" y="17"/>
                    <a:pt x="5573" y="16"/>
                    <a:pt x="5596" y="17"/>
                  </a:cubicBezTo>
                  <a:cubicBezTo>
                    <a:pt x="5609" y="15"/>
                    <a:pt x="5592" y="12"/>
                    <a:pt x="5564" y="10"/>
                  </a:cubicBezTo>
                  <a:cubicBezTo>
                    <a:pt x="5508" y="12"/>
                    <a:pt x="5533" y="12"/>
                    <a:pt x="5507" y="15"/>
                  </a:cubicBezTo>
                  <a:lnTo>
                    <a:pt x="5418" y="17"/>
                  </a:lnTo>
                  <a:lnTo>
                    <a:pt x="5438" y="15"/>
                  </a:lnTo>
                  <a:cubicBezTo>
                    <a:pt x="5394" y="15"/>
                    <a:pt x="5351" y="17"/>
                    <a:pt x="5354" y="15"/>
                  </a:cubicBezTo>
                  <a:cubicBezTo>
                    <a:pt x="5378" y="13"/>
                    <a:pt x="5416" y="14"/>
                    <a:pt x="5439" y="12"/>
                  </a:cubicBezTo>
                  <a:lnTo>
                    <a:pt x="5410" y="11"/>
                  </a:lnTo>
                  <a:cubicBezTo>
                    <a:pt x="5462" y="9"/>
                    <a:pt x="5437" y="14"/>
                    <a:pt x="5499" y="12"/>
                  </a:cubicBezTo>
                  <a:cubicBezTo>
                    <a:pt x="5476" y="10"/>
                    <a:pt x="5505" y="12"/>
                    <a:pt x="5532" y="10"/>
                  </a:cubicBezTo>
                  <a:cubicBezTo>
                    <a:pt x="5510" y="9"/>
                    <a:pt x="5422" y="11"/>
                    <a:pt x="5440" y="7"/>
                  </a:cubicBezTo>
                  <a:cubicBezTo>
                    <a:pt x="5473" y="6"/>
                    <a:pt x="5550" y="12"/>
                    <a:pt x="5593" y="8"/>
                  </a:cubicBezTo>
                  <a:lnTo>
                    <a:pt x="5590" y="8"/>
                  </a:lnTo>
                  <a:cubicBezTo>
                    <a:pt x="5654" y="9"/>
                    <a:pt x="5676" y="7"/>
                    <a:pt x="5700" y="5"/>
                  </a:cubicBezTo>
                  <a:cubicBezTo>
                    <a:pt x="5727" y="7"/>
                    <a:pt x="5764" y="5"/>
                    <a:pt x="5793" y="5"/>
                  </a:cubicBezTo>
                  <a:lnTo>
                    <a:pt x="5793" y="6"/>
                  </a:lnTo>
                  <a:lnTo>
                    <a:pt x="5834" y="5"/>
                  </a:lnTo>
                  <a:cubicBezTo>
                    <a:pt x="5814" y="7"/>
                    <a:pt x="5786" y="5"/>
                    <a:pt x="5750" y="6"/>
                  </a:cubicBezTo>
                  <a:lnTo>
                    <a:pt x="5755" y="8"/>
                  </a:lnTo>
                  <a:cubicBezTo>
                    <a:pt x="5714" y="5"/>
                    <a:pt x="5686" y="9"/>
                    <a:pt x="5655" y="10"/>
                  </a:cubicBezTo>
                  <a:cubicBezTo>
                    <a:pt x="5701" y="9"/>
                    <a:pt x="5785" y="11"/>
                    <a:pt x="5796" y="7"/>
                  </a:cubicBezTo>
                  <a:lnTo>
                    <a:pt x="5824" y="9"/>
                  </a:lnTo>
                  <a:lnTo>
                    <a:pt x="5838" y="8"/>
                  </a:lnTo>
                  <a:cubicBezTo>
                    <a:pt x="5859" y="10"/>
                    <a:pt x="5838" y="12"/>
                    <a:pt x="5796" y="13"/>
                  </a:cubicBezTo>
                  <a:cubicBezTo>
                    <a:pt x="5789" y="12"/>
                    <a:pt x="5786" y="12"/>
                    <a:pt x="5788" y="11"/>
                  </a:cubicBezTo>
                  <a:cubicBezTo>
                    <a:pt x="5769" y="12"/>
                    <a:pt x="5751" y="14"/>
                    <a:pt x="5705" y="13"/>
                  </a:cubicBezTo>
                  <a:lnTo>
                    <a:pt x="5730" y="12"/>
                  </a:lnTo>
                  <a:cubicBezTo>
                    <a:pt x="5672" y="12"/>
                    <a:pt x="5619" y="13"/>
                    <a:pt x="5600" y="15"/>
                  </a:cubicBezTo>
                  <a:cubicBezTo>
                    <a:pt x="5683" y="16"/>
                    <a:pt x="5765" y="16"/>
                    <a:pt x="5843" y="16"/>
                  </a:cubicBezTo>
                  <a:cubicBezTo>
                    <a:pt x="5866" y="11"/>
                    <a:pt x="5893" y="9"/>
                    <a:pt x="5905" y="5"/>
                  </a:cubicBezTo>
                  <a:cubicBezTo>
                    <a:pt x="5957" y="4"/>
                    <a:pt x="6029" y="4"/>
                    <a:pt x="6074" y="5"/>
                  </a:cubicBezTo>
                  <a:lnTo>
                    <a:pt x="6070" y="6"/>
                  </a:lnTo>
                  <a:cubicBezTo>
                    <a:pt x="6092" y="6"/>
                    <a:pt x="6113" y="6"/>
                    <a:pt x="6130" y="6"/>
                  </a:cubicBezTo>
                  <a:cubicBezTo>
                    <a:pt x="6153" y="7"/>
                    <a:pt x="6114" y="8"/>
                    <a:pt x="6130" y="8"/>
                  </a:cubicBezTo>
                  <a:lnTo>
                    <a:pt x="6205" y="7"/>
                  </a:lnTo>
                  <a:cubicBezTo>
                    <a:pt x="6201" y="9"/>
                    <a:pt x="6137" y="9"/>
                    <a:pt x="6107" y="9"/>
                  </a:cubicBezTo>
                  <a:cubicBezTo>
                    <a:pt x="6113" y="9"/>
                    <a:pt x="6124" y="8"/>
                    <a:pt x="6121" y="8"/>
                  </a:cubicBezTo>
                  <a:cubicBezTo>
                    <a:pt x="6086" y="7"/>
                    <a:pt x="6021" y="11"/>
                    <a:pt x="6006" y="8"/>
                  </a:cubicBezTo>
                  <a:cubicBezTo>
                    <a:pt x="5989" y="8"/>
                    <a:pt x="6040" y="6"/>
                    <a:pt x="5983" y="6"/>
                  </a:cubicBezTo>
                  <a:cubicBezTo>
                    <a:pt x="5944" y="5"/>
                    <a:pt x="5931" y="7"/>
                    <a:pt x="5927" y="8"/>
                  </a:cubicBezTo>
                  <a:cubicBezTo>
                    <a:pt x="5927" y="9"/>
                    <a:pt x="5988" y="9"/>
                    <a:pt x="5967" y="11"/>
                  </a:cubicBezTo>
                  <a:cubicBezTo>
                    <a:pt x="5997" y="11"/>
                    <a:pt x="6009" y="9"/>
                    <a:pt x="6047" y="10"/>
                  </a:cubicBezTo>
                  <a:cubicBezTo>
                    <a:pt x="6017" y="10"/>
                    <a:pt x="5977" y="12"/>
                    <a:pt x="5961" y="11"/>
                  </a:cubicBezTo>
                  <a:cubicBezTo>
                    <a:pt x="5902" y="13"/>
                    <a:pt x="5911" y="18"/>
                    <a:pt x="5938" y="18"/>
                  </a:cubicBezTo>
                  <a:cubicBezTo>
                    <a:pt x="5932" y="16"/>
                    <a:pt x="6046" y="16"/>
                    <a:pt x="5969" y="14"/>
                  </a:cubicBezTo>
                  <a:cubicBezTo>
                    <a:pt x="6003" y="12"/>
                    <a:pt x="6067" y="12"/>
                    <a:pt x="6112" y="11"/>
                  </a:cubicBezTo>
                  <a:lnTo>
                    <a:pt x="6110" y="11"/>
                  </a:lnTo>
                  <a:lnTo>
                    <a:pt x="6166" y="11"/>
                  </a:lnTo>
                  <a:cubicBezTo>
                    <a:pt x="6158" y="11"/>
                    <a:pt x="6141" y="12"/>
                    <a:pt x="6141" y="13"/>
                  </a:cubicBezTo>
                  <a:lnTo>
                    <a:pt x="6218" y="10"/>
                  </a:lnTo>
                  <a:cubicBezTo>
                    <a:pt x="6175" y="12"/>
                    <a:pt x="6246" y="11"/>
                    <a:pt x="6266" y="12"/>
                  </a:cubicBezTo>
                  <a:cubicBezTo>
                    <a:pt x="6274" y="11"/>
                    <a:pt x="6304" y="10"/>
                    <a:pt x="6275" y="9"/>
                  </a:cubicBezTo>
                  <a:cubicBezTo>
                    <a:pt x="6242" y="7"/>
                    <a:pt x="6256" y="9"/>
                    <a:pt x="6226" y="10"/>
                  </a:cubicBezTo>
                  <a:lnTo>
                    <a:pt x="6269" y="7"/>
                  </a:lnTo>
                  <a:lnTo>
                    <a:pt x="6272" y="7"/>
                  </a:lnTo>
                  <a:lnTo>
                    <a:pt x="6298" y="5"/>
                  </a:lnTo>
                  <a:cubicBezTo>
                    <a:pt x="6355" y="5"/>
                    <a:pt x="6272" y="10"/>
                    <a:pt x="6346" y="8"/>
                  </a:cubicBezTo>
                  <a:lnTo>
                    <a:pt x="6337" y="5"/>
                  </a:lnTo>
                  <a:cubicBezTo>
                    <a:pt x="6422" y="6"/>
                    <a:pt x="6532" y="9"/>
                    <a:pt x="6592" y="8"/>
                  </a:cubicBezTo>
                  <a:cubicBezTo>
                    <a:pt x="6575" y="9"/>
                    <a:pt x="6568" y="12"/>
                    <a:pt x="6591" y="14"/>
                  </a:cubicBezTo>
                  <a:cubicBezTo>
                    <a:pt x="6565" y="13"/>
                    <a:pt x="6513" y="13"/>
                    <a:pt x="6475" y="13"/>
                  </a:cubicBezTo>
                  <a:cubicBezTo>
                    <a:pt x="6468" y="13"/>
                    <a:pt x="6522" y="10"/>
                    <a:pt x="6563" y="11"/>
                  </a:cubicBezTo>
                  <a:cubicBezTo>
                    <a:pt x="6543" y="6"/>
                    <a:pt x="6461" y="13"/>
                    <a:pt x="6456" y="9"/>
                  </a:cubicBezTo>
                  <a:cubicBezTo>
                    <a:pt x="6352" y="7"/>
                    <a:pt x="6379" y="13"/>
                    <a:pt x="6291" y="10"/>
                  </a:cubicBezTo>
                  <a:cubicBezTo>
                    <a:pt x="6290" y="12"/>
                    <a:pt x="6266" y="11"/>
                    <a:pt x="6261" y="13"/>
                  </a:cubicBezTo>
                  <a:cubicBezTo>
                    <a:pt x="6287" y="17"/>
                    <a:pt x="6379" y="13"/>
                    <a:pt x="6436" y="14"/>
                  </a:cubicBezTo>
                  <a:cubicBezTo>
                    <a:pt x="6430" y="15"/>
                    <a:pt x="6419" y="15"/>
                    <a:pt x="6417" y="15"/>
                  </a:cubicBezTo>
                  <a:cubicBezTo>
                    <a:pt x="6457" y="16"/>
                    <a:pt x="6474" y="15"/>
                    <a:pt x="6503" y="15"/>
                  </a:cubicBezTo>
                  <a:lnTo>
                    <a:pt x="6499" y="14"/>
                  </a:lnTo>
                  <a:cubicBezTo>
                    <a:pt x="6549" y="12"/>
                    <a:pt x="6530" y="16"/>
                    <a:pt x="6559" y="17"/>
                  </a:cubicBezTo>
                  <a:cubicBezTo>
                    <a:pt x="6570" y="17"/>
                    <a:pt x="6611" y="17"/>
                    <a:pt x="6604" y="16"/>
                  </a:cubicBezTo>
                  <a:lnTo>
                    <a:pt x="6657" y="18"/>
                  </a:lnTo>
                  <a:lnTo>
                    <a:pt x="6655" y="16"/>
                  </a:lnTo>
                  <a:cubicBezTo>
                    <a:pt x="6685" y="15"/>
                    <a:pt x="6691" y="17"/>
                    <a:pt x="6718" y="16"/>
                  </a:cubicBezTo>
                  <a:lnTo>
                    <a:pt x="6719" y="14"/>
                  </a:lnTo>
                  <a:lnTo>
                    <a:pt x="6645" y="13"/>
                  </a:lnTo>
                  <a:cubicBezTo>
                    <a:pt x="6683" y="12"/>
                    <a:pt x="6656" y="11"/>
                    <a:pt x="6697" y="10"/>
                  </a:cubicBezTo>
                  <a:cubicBezTo>
                    <a:pt x="6651" y="13"/>
                    <a:pt x="6730" y="12"/>
                    <a:pt x="6734" y="13"/>
                  </a:cubicBezTo>
                  <a:lnTo>
                    <a:pt x="6765" y="12"/>
                  </a:lnTo>
                  <a:lnTo>
                    <a:pt x="6757" y="13"/>
                  </a:lnTo>
                  <a:cubicBezTo>
                    <a:pt x="6781" y="14"/>
                    <a:pt x="6785" y="12"/>
                    <a:pt x="6813" y="12"/>
                  </a:cubicBezTo>
                  <a:cubicBezTo>
                    <a:pt x="6780" y="11"/>
                    <a:pt x="6759" y="10"/>
                    <a:pt x="6717" y="11"/>
                  </a:cubicBezTo>
                  <a:cubicBezTo>
                    <a:pt x="6747" y="10"/>
                    <a:pt x="6808" y="9"/>
                    <a:pt x="6822" y="9"/>
                  </a:cubicBezTo>
                  <a:cubicBezTo>
                    <a:pt x="6854" y="8"/>
                    <a:pt x="6877" y="10"/>
                    <a:pt x="6907" y="10"/>
                  </a:cubicBezTo>
                  <a:cubicBezTo>
                    <a:pt x="6849" y="11"/>
                    <a:pt x="6927" y="16"/>
                    <a:pt x="6812" y="15"/>
                  </a:cubicBezTo>
                  <a:cubicBezTo>
                    <a:pt x="6814" y="14"/>
                    <a:pt x="6823" y="14"/>
                    <a:pt x="6827" y="15"/>
                  </a:cubicBezTo>
                  <a:cubicBezTo>
                    <a:pt x="6811" y="12"/>
                    <a:pt x="6758" y="15"/>
                    <a:pt x="6733" y="16"/>
                  </a:cubicBezTo>
                  <a:cubicBezTo>
                    <a:pt x="6739" y="17"/>
                    <a:pt x="6713" y="18"/>
                    <a:pt x="6757" y="18"/>
                  </a:cubicBezTo>
                  <a:cubicBezTo>
                    <a:pt x="6743" y="17"/>
                    <a:pt x="6795" y="15"/>
                    <a:pt x="6837" y="16"/>
                  </a:cubicBezTo>
                  <a:lnTo>
                    <a:pt x="6829" y="20"/>
                  </a:lnTo>
                  <a:lnTo>
                    <a:pt x="6891" y="20"/>
                  </a:lnTo>
                  <a:lnTo>
                    <a:pt x="6885" y="20"/>
                  </a:lnTo>
                  <a:cubicBezTo>
                    <a:pt x="6908" y="23"/>
                    <a:pt x="6950" y="20"/>
                    <a:pt x="6992" y="21"/>
                  </a:cubicBezTo>
                  <a:cubicBezTo>
                    <a:pt x="7023" y="20"/>
                    <a:pt x="7140" y="22"/>
                    <a:pt x="7089" y="18"/>
                  </a:cubicBezTo>
                  <a:cubicBezTo>
                    <a:pt x="7127" y="20"/>
                    <a:pt x="7160" y="18"/>
                    <a:pt x="7202" y="17"/>
                  </a:cubicBezTo>
                  <a:lnTo>
                    <a:pt x="7150" y="16"/>
                  </a:lnTo>
                  <a:cubicBezTo>
                    <a:pt x="7211" y="14"/>
                    <a:pt x="7194" y="15"/>
                    <a:pt x="7242" y="11"/>
                  </a:cubicBezTo>
                  <a:cubicBezTo>
                    <a:pt x="7247" y="12"/>
                    <a:pt x="7258" y="13"/>
                    <a:pt x="7248" y="14"/>
                  </a:cubicBezTo>
                  <a:cubicBezTo>
                    <a:pt x="7330" y="14"/>
                    <a:pt x="7447" y="16"/>
                    <a:pt x="7495" y="13"/>
                  </a:cubicBezTo>
                  <a:cubicBezTo>
                    <a:pt x="7552" y="14"/>
                    <a:pt x="7561" y="18"/>
                    <a:pt x="7642" y="16"/>
                  </a:cubicBezTo>
                  <a:cubicBezTo>
                    <a:pt x="7659" y="16"/>
                    <a:pt x="7629" y="13"/>
                    <a:pt x="7682" y="14"/>
                  </a:cubicBezTo>
                  <a:cubicBezTo>
                    <a:pt x="7686" y="15"/>
                    <a:pt x="7631" y="17"/>
                    <a:pt x="7690" y="17"/>
                  </a:cubicBezTo>
                  <a:cubicBezTo>
                    <a:pt x="7733" y="14"/>
                    <a:pt x="7790" y="19"/>
                    <a:pt x="7845" y="17"/>
                  </a:cubicBezTo>
                  <a:cubicBezTo>
                    <a:pt x="7875" y="18"/>
                    <a:pt x="7925" y="18"/>
                    <a:pt x="7915" y="20"/>
                  </a:cubicBezTo>
                  <a:cubicBezTo>
                    <a:pt x="7868" y="19"/>
                    <a:pt x="7803" y="19"/>
                    <a:pt x="7793" y="20"/>
                  </a:cubicBezTo>
                  <a:cubicBezTo>
                    <a:pt x="7799" y="19"/>
                    <a:pt x="7760" y="19"/>
                    <a:pt x="7794" y="18"/>
                  </a:cubicBezTo>
                  <a:cubicBezTo>
                    <a:pt x="7724" y="16"/>
                    <a:pt x="7749" y="19"/>
                    <a:pt x="7686" y="17"/>
                  </a:cubicBezTo>
                  <a:cubicBezTo>
                    <a:pt x="7682" y="18"/>
                    <a:pt x="7719" y="20"/>
                    <a:pt x="7732" y="19"/>
                  </a:cubicBezTo>
                  <a:cubicBezTo>
                    <a:pt x="7732" y="22"/>
                    <a:pt x="7608" y="20"/>
                    <a:pt x="7664" y="24"/>
                  </a:cubicBezTo>
                  <a:cubicBezTo>
                    <a:pt x="7731" y="24"/>
                    <a:pt x="7751" y="18"/>
                    <a:pt x="7809" y="22"/>
                  </a:cubicBezTo>
                  <a:cubicBezTo>
                    <a:pt x="7786" y="23"/>
                    <a:pt x="7749" y="22"/>
                    <a:pt x="7720" y="24"/>
                  </a:cubicBezTo>
                  <a:lnTo>
                    <a:pt x="7767" y="26"/>
                  </a:lnTo>
                  <a:lnTo>
                    <a:pt x="7802" y="24"/>
                  </a:lnTo>
                  <a:lnTo>
                    <a:pt x="7800" y="24"/>
                  </a:lnTo>
                  <a:cubicBezTo>
                    <a:pt x="7884" y="27"/>
                    <a:pt x="7878" y="22"/>
                    <a:pt x="7953" y="21"/>
                  </a:cubicBezTo>
                  <a:cubicBezTo>
                    <a:pt x="7910" y="19"/>
                    <a:pt x="7963" y="16"/>
                    <a:pt x="7930" y="15"/>
                  </a:cubicBezTo>
                  <a:cubicBezTo>
                    <a:pt x="7981" y="15"/>
                    <a:pt x="8018" y="15"/>
                    <a:pt x="8018" y="18"/>
                  </a:cubicBezTo>
                  <a:cubicBezTo>
                    <a:pt x="7924" y="20"/>
                    <a:pt x="8013" y="21"/>
                    <a:pt x="7926" y="23"/>
                  </a:cubicBezTo>
                  <a:cubicBezTo>
                    <a:pt x="7940" y="24"/>
                    <a:pt x="7905" y="27"/>
                    <a:pt x="7957" y="28"/>
                  </a:cubicBezTo>
                  <a:cubicBezTo>
                    <a:pt x="8015" y="26"/>
                    <a:pt x="7939" y="25"/>
                    <a:pt x="7998" y="25"/>
                  </a:cubicBezTo>
                  <a:cubicBezTo>
                    <a:pt x="8001" y="25"/>
                    <a:pt x="8005" y="25"/>
                    <a:pt x="8003" y="26"/>
                  </a:cubicBezTo>
                  <a:cubicBezTo>
                    <a:pt x="8029" y="24"/>
                    <a:pt x="8034" y="26"/>
                    <a:pt x="8066" y="25"/>
                  </a:cubicBezTo>
                  <a:lnTo>
                    <a:pt x="8059" y="25"/>
                  </a:lnTo>
                  <a:cubicBezTo>
                    <a:pt x="8099" y="27"/>
                    <a:pt x="8103" y="24"/>
                    <a:pt x="8137" y="26"/>
                  </a:cubicBezTo>
                  <a:cubicBezTo>
                    <a:pt x="8123" y="24"/>
                    <a:pt x="8160" y="24"/>
                    <a:pt x="8182" y="23"/>
                  </a:cubicBezTo>
                  <a:cubicBezTo>
                    <a:pt x="8147" y="22"/>
                    <a:pt x="8128" y="19"/>
                    <a:pt x="8059" y="19"/>
                  </a:cubicBezTo>
                  <a:cubicBezTo>
                    <a:pt x="8050" y="20"/>
                    <a:pt x="8055" y="21"/>
                    <a:pt x="8027" y="22"/>
                  </a:cubicBezTo>
                  <a:lnTo>
                    <a:pt x="8072" y="22"/>
                  </a:lnTo>
                  <a:lnTo>
                    <a:pt x="8046" y="23"/>
                  </a:lnTo>
                  <a:lnTo>
                    <a:pt x="8003" y="22"/>
                  </a:lnTo>
                  <a:cubicBezTo>
                    <a:pt x="8058" y="21"/>
                    <a:pt x="8033" y="19"/>
                    <a:pt x="8056" y="17"/>
                  </a:cubicBezTo>
                  <a:cubicBezTo>
                    <a:pt x="8106" y="18"/>
                    <a:pt x="8097" y="17"/>
                    <a:pt x="8128" y="18"/>
                  </a:cubicBezTo>
                  <a:cubicBezTo>
                    <a:pt x="8125" y="20"/>
                    <a:pt x="8225" y="23"/>
                    <a:pt x="8282" y="24"/>
                  </a:cubicBezTo>
                  <a:lnTo>
                    <a:pt x="8255" y="24"/>
                  </a:lnTo>
                  <a:cubicBezTo>
                    <a:pt x="8214" y="25"/>
                    <a:pt x="8284" y="26"/>
                    <a:pt x="8286" y="27"/>
                  </a:cubicBezTo>
                  <a:lnTo>
                    <a:pt x="8316" y="26"/>
                  </a:lnTo>
                  <a:cubicBezTo>
                    <a:pt x="8310" y="26"/>
                    <a:pt x="8302" y="27"/>
                    <a:pt x="8315" y="27"/>
                  </a:cubicBezTo>
                  <a:cubicBezTo>
                    <a:pt x="8357" y="27"/>
                    <a:pt x="8354" y="25"/>
                    <a:pt x="8395" y="24"/>
                  </a:cubicBezTo>
                  <a:cubicBezTo>
                    <a:pt x="8398" y="26"/>
                    <a:pt x="8364" y="27"/>
                    <a:pt x="8389" y="28"/>
                  </a:cubicBezTo>
                  <a:cubicBezTo>
                    <a:pt x="8398" y="30"/>
                    <a:pt x="8426" y="33"/>
                    <a:pt x="8481" y="32"/>
                  </a:cubicBezTo>
                  <a:cubicBezTo>
                    <a:pt x="8485" y="31"/>
                    <a:pt x="8499" y="31"/>
                    <a:pt x="8515" y="31"/>
                  </a:cubicBezTo>
                  <a:lnTo>
                    <a:pt x="8509" y="31"/>
                  </a:lnTo>
                  <a:lnTo>
                    <a:pt x="8545" y="33"/>
                  </a:lnTo>
                  <a:cubicBezTo>
                    <a:pt x="8514" y="35"/>
                    <a:pt x="8483" y="32"/>
                    <a:pt x="8452" y="34"/>
                  </a:cubicBezTo>
                  <a:lnTo>
                    <a:pt x="8449" y="36"/>
                  </a:lnTo>
                  <a:cubicBezTo>
                    <a:pt x="8425" y="36"/>
                    <a:pt x="8392" y="36"/>
                    <a:pt x="8377" y="37"/>
                  </a:cubicBezTo>
                  <a:cubicBezTo>
                    <a:pt x="8414" y="38"/>
                    <a:pt x="8422" y="37"/>
                    <a:pt x="8463" y="37"/>
                  </a:cubicBezTo>
                  <a:cubicBezTo>
                    <a:pt x="8469" y="39"/>
                    <a:pt x="8440" y="39"/>
                    <a:pt x="8435" y="39"/>
                  </a:cubicBezTo>
                  <a:lnTo>
                    <a:pt x="8441" y="38"/>
                  </a:lnTo>
                  <a:cubicBezTo>
                    <a:pt x="8392" y="36"/>
                    <a:pt x="8368" y="40"/>
                    <a:pt x="8307" y="39"/>
                  </a:cubicBezTo>
                  <a:cubicBezTo>
                    <a:pt x="8297" y="39"/>
                    <a:pt x="8303" y="39"/>
                    <a:pt x="8305" y="38"/>
                  </a:cubicBezTo>
                  <a:cubicBezTo>
                    <a:pt x="8256" y="40"/>
                    <a:pt x="8207" y="37"/>
                    <a:pt x="8159" y="39"/>
                  </a:cubicBezTo>
                  <a:lnTo>
                    <a:pt x="8175" y="38"/>
                  </a:lnTo>
                  <a:lnTo>
                    <a:pt x="8013" y="42"/>
                  </a:lnTo>
                  <a:lnTo>
                    <a:pt x="8013" y="43"/>
                  </a:lnTo>
                  <a:cubicBezTo>
                    <a:pt x="8020" y="44"/>
                    <a:pt x="7996" y="44"/>
                    <a:pt x="7983" y="43"/>
                  </a:cubicBezTo>
                  <a:lnTo>
                    <a:pt x="7983" y="43"/>
                  </a:lnTo>
                  <a:lnTo>
                    <a:pt x="7895" y="45"/>
                  </a:lnTo>
                  <a:cubicBezTo>
                    <a:pt x="7903" y="46"/>
                    <a:pt x="7913" y="46"/>
                    <a:pt x="7925" y="47"/>
                  </a:cubicBezTo>
                  <a:cubicBezTo>
                    <a:pt x="7935" y="46"/>
                    <a:pt x="7994" y="47"/>
                    <a:pt x="7986" y="45"/>
                  </a:cubicBezTo>
                  <a:cubicBezTo>
                    <a:pt x="8013" y="46"/>
                    <a:pt x="8057" y="44"/>
                    <a:pt x="8077" y="45"/>
                  </a:cubicBezTo>
                  <a:cubicBezTo>
                    <a:pt x="8041" y="44"/>
                    <a:pt x="8102" y="43"/>
                    <a:pt x="8109" y="42"/>
                  </a:cubicBezTo>
                  <a:cubicBezTo>
                    <a:pt x="8121" y="44"/>
                    <a:pt x="8163" y="42"/>
                    <a:pt x="8158" y="44"/>
                  </a:cubicBezTo>
                  <a:cubicBezTo>
                    <a:pt x="8165" y="45"/>
                    <a:pt x="8140" y="43"/>
                    <a:pt x="8125" y="44"/>
                  </a:cubicBezTo>
                  <a:cubicBezTo>
                    <a:pt x="8086" y="46"/>
                    <a:pt x="8194" y="46"/>
                    <a:pt x="8147" y="47"/>
                  </a:cubicBezTo>
                  <a:cubicBezTo>
                    <a:pt x="8207" y="46"/>
                    <a:pt x="8287" y="47"/>
                    <a:pt x="8349" y="46"/>
                  </a:cubicBezTo>
                  <a:lnTo>
                    <a:pt x="8314" y="45"/>
                  </a:lnTo>
                  <a:cubicBezTo>
                    <a:pt x="8342" y="46"/>
                    <a:pt x="8408" y="46"/>
                    <a:pt x="8413" y="47"/>
                  </a:cubicBezTo>
                  <a:lnTo>
                    <a:pt x="8342" y="47"/>
                  </a:lnTo>
                  <a:cubicBezTo>
                    <a:pt x="8340" y="49"/>
                    <a:pt x="8405" y="47"/>
                    <a:pt x="8408" y="48"/>
                  </a:cubicBezTo>
                  <a:lnTo>
                    <a:pt x="8484" y="45"/>
                  </a:lnTo>
                  <a:lnTo>
                    <a:pt x="8451" y="45"/>
                  </a:lnTo>
                  <a:cubicBezTo>
                    <a:pt x="8472" y="44"/>
                    <a:pt x="8542" y="46"/>
                    <a:pt x="8594" y="47"/>
                  </a:cubicBezTo>
                  <a:cubicBezTo>
                    <a:pt x="8564" y="49"/>
                    <a:pt x="8516" y="46"/>
                    <a:pt x="8461" y="47"/>
                  </a:cubicBezTo>
                  <a:cubicBezTo>
                    <a:pt x="8421" y="48"/>
                    <a:pt x="8485" y="50"/>
                    <a:pt x="8448" y="50"/>
                  </a:cubicBezTo>
                  <a:cubicBezTo>
                    <a:pt x="8458" y="51"/>
                    <a:pt x="8482" y="51"/>
                    <a:pt x="8494" y="50"/>
                  </a:cubicBezTo>
                  <a:lnTo>
                    <a:pt x="8509" y="51"/>
                  </a:lnTo>
                  <a:cubicBezTo>
                    <a:pt x="8475" y="53"/>
                    <a:pt x="8400" y="52"/>
                    <a:pt x="8350" y="54"/>
                  </a:cubicBezTo>
                  <a:cubicBezTo>
                    <a:pt x="8355" y="54"/>
                    <a:pt x="8359" y="54"/>
                    <a:pt x="8360" y="54"/>
                  </a:cubicBezTo>
                  <a:cubicBezTo>
                    <a:pt x="8321" y="52"/>
                    <a:pt x="8282" y="52"/>
                    <a:pt x="8245" y="52"/>
                  </a:cubicBezTo>
                  <a:cubicBezTo>
                    <a:pt x="8265" y="53"/>
                    <a:pt x="8273" y="53"/>
                    <a:pt x="8284" y="53"/>
                  </a:cubicBezTo>
                  <a:cubicBezTo>
                    <a:pt x="8285" y="53"/>
                    <a:pt x="8250" y="53"/>
                    <a:pt x="8236" y="54"/>
                  </a:cubicBezTo>
                  <a:cubicBezTo>
                    <a:pt x="8271" y="55"/>
                    <a:pt x="8243" y="56"/>
                    <a:pt x="8265" y="56"/>
                  </a:cubicBezTo>
                  <a:cubicBezTo>
                    <a:pt x="8242" y="57"/>
                    <a:pt x="8224" y="56"/>
                    <a:pt x="8196" y="56"/>
                  </a:cubicBezTo>
                  <a:cubicBezTo>
                    <a:pt x="8182" y="55"/>
                    <a:pt x="8208" y="55"/>
                    <a:pt x="8205" y="53"/>
                  </a:cubicBezTo>
                  <a:cubicBezTo>
                    <a:pt x="8177" y="54"/>
                    <a:pt x="8164" y="51"/>
                    <a:pt x="8122" y="52"/>
                  </a:cubicBezTo>
                  <a:cubicBezTo>
                    <a:pt x="8177" y="53"/>
                    <a:pt x="8107" y="55"/>
                    <a:pt x="8088" y="56"/>
                  </a:cubicBezTo>
                  <a:lnTo>
                    <a:pt x="8097" y="56"/>
                  </a:lnTo>
                  <a:cubicBezTo>
                    <a:pt x="8080" y="57"/>
                    <a:pt x="8065" y="57"/>
                    <a:pt x="8053" y="56"/>
                  </a:cubicBezTo>
                  <a:cubicBezTo>
                    <a:pt x="8075" y="55"/>
                    <a:pt x="8097" y="56"/>
                    <a:pt x="8091" y="54"/>
                  </a:cubicBezTo>
                  <a:cubicBezTo>
                    <a:pt x="8076" y="54"/>
                    <a:pt x="8061" y="54"/>
                    <a:pt x="8044" y="54"/>
                  </a:cubicBezTo>
                  <a:lnTo>
                    <a:pt x="8059" y="53"/>
                  </a:lnTo>
                  <a:lnTo>
                    <a:pt x="7985" y="53"/>
                  </a:lnTo>
                  <a:cubicBezTo>
                    <a:pt x="7973" y="55"/>
                    <a:pt x="7953" y="56"/>
                    <a:pt x="7943" y="58"/>
                  </a:cubicBezTo>
                  <a:cubicBezTo>
                    <a:pt x="7925" y="57"/>
                    <a:pt x="7900" y="58"/>
                    <a:pt x="7883" y="58"/>
                  </a:cubicBezTo>
                  <a:lnTo>
                    <a:pt x="7891" y="58"/>
                  </a:lnTo>
                  <a:cubicBezTo>
                    <a:pt x="7858" y="56"/>
                    <a:pt x="7785" y="57"/>
                    <a:pt x="7779" y="58"/>
                  </a:cubicBezTo>
                  <a:cubicBezTo>
                    <a:pt x="7755" y="57"/>
                    <a:pt x="7945" y="51"/>
                    <a:pt x="7779" y="52"/>
                  </a:cubicBezTo>
                  <a:cubicBezTo>
                    <a:pt x="7715" y="51"/>
                    <a:pt x="7739" y="55"/>
                    <a:pt x="7703" y="57"/>
                  </a:cubicBezTo>
                  <a:cubicBezTo>
                    <a:pt x="7703" y="57"/>
                    <a:pt x="7705" y="56"/>
                    <a:pt x="7702" y="56"/>
                  </a:cubicBezTo>
                  <a:cubicBezTo>
                    <a:pt x="7674" y="55"/>
                    <a:pt x="7671" y="57"/>
                    <a:pt x="7648" y="57"/>
                  </a:cubicBezTo>
                  <a:cubicBezTo>
                    <a:pt x="7665" y="58"/>
                    <a:pt x="7689" y="58"/>
                    <a:pt x="7697" y="58"/>
                  </a:cubicBezTo>
                  <a:cubicBezTo>
                    <a:pt x="7688" y="59"/>
                    <a:pt x="7639" y="57"/>
                    <a:pt x="7618" y="59"/>
                  </a:cubicBezTo>
                  <a:cubicBezTo>
                    <a:pt x="7646" y="56"/>
                    <a:pt x="7565" y="57"/>
                    <a:pt x="7586" y="56"/>
                  </a:cubicBezTo>
                  <a:cubicBezTo>
                    <a:pt x="7531" y="54"/>
                    <a:pt x="7472" y="56"/>
                    <a:pt x="7443" y="58"/>
                  </a:cubicBezTo>
                  <a:cubicBezTo>
                    <a:pt x="7406" y="55"/>
                    <a:pt x="7378" y="58"/>
                    <a:pt x="7317" y="56"/>
                  </a:cubicBezTo>
                  <a:cubicBezTo>
                    <a:pt x="7327" y="56"/>
                    <a:pt x="7343" y="56"/>
                    <a:pt x="7356" y="56"/>
                  </a:cubicBezTo>
                  <a:cubicBezTo>
                    <a:pt x="7391" y="55"/>
                    <a:pt x="7294" y="55"/>
                    <a:pt x="7347" y="54"/>
                  </a:cubicBezTo>
                  <a:cubicBezTo>
                    <a:pt x="7335" y="54"/>
                    <a:pt x="7346" y="55"/>
                    <a:pt x="7358" y="54"/>
                  </a:cubicBezTo>
                  <a:cubicBezTo>
                    <a:pt x="7378" y="54"/>
                    <a:pt x="7397" y="53"/>
                    <a:pt x="7392" y="52"/>
                  </a:cubicBezTo>
                  <a:lnTo>
                    <a:pt x="7343" y="51"/>
                  </a:lnTo>
                  <a:lnTo>
                    <a:pt x="7360" y="50"/>
                  </a:lnTo>
                  <a:lnTo>
                    <a:pt x="7285" y="47"/>
                  </a:lnTo>
                  <a:cubicBezTo>
                    <a:pt x="7283" y="48"/>
                    <a:pt x="7290" y="48"/>
                    <a:pt x="7294" y="49"/>
                  </a:cubicBezTo>
                  <a:cubicBezTo>
                    <a:pt x="7207" y="47"/>
                    <a:pt x="7107" y="48"/>
                    <a:pt x="7031" y="48"/>
                  </a:cubicBezTo>
                  <a:cubicBezTo>
                    <a:pt x="7017" y="53"/>
                    <a:pt x="6844" y="50"/>
                    <a:pt x="6782" y="53"/>
                  </a:cubicBezTo>
                  <a:cubicBezTo>
                    <a:pt x="6799" y="52"/>
                    <a:pt x="6808" y="49"/>
                    <a:pt x="6798" y="48"/>
                  </a:cubicBezTo>
                  <a:cubicBezTo>
                    <a:pt x="6811" y="47"/>
                    <a:pt x="6840" y="45"/>
                    <a:pt x="6871" y="46"/>
                  </a:cubicBezTo>
                  <a:cubicBezTo>
                    <a:pt x="6876" y="47"/>
                    <a:pt x="6914" y="48"/>
                    <a:pt x="6889" y="49"/>
                  </a:cubicBezTo>
                  <a:cubicBezTo>
                    <a:pt x="6975" y="48"/>
                    <a:pt x="6878" y="46"/>
                    <a:pt x="6903" y="44"/>
                  </a:cubicBezTo>
                  <a:cubicBezTo>
                    <a:pt x="6808" y="44"/>
                    <a:pt x="6752" y="48"/>
                    <a:pt x="6692" y="49"/>
                  </a:cubicBezTo>
                  <a:lnTo>
                    <a:pt x="6690" y="48"/>
                  </a:lnTo>
                  <a:lnTo>
                    <a:pt x="6645" y="49"/>
                  </a:lnTo>
                  <a:cubicBezTo>
                    <a:pt x="6682" y="50"/>
                    <a:pt x="6680" y="53"/>
                    <a:pt x="6632" y="52"/>
                  </a:cubicBezTo>
                  <a:lnTo>
                    <a:pt x="6638" y="52"/>
                  </a:lnTo>
                  <a:cubicBezTo>
                    <a:pt x="6611" y="50"/>
                    <a:pt x="6554" y="52"/>
                    <a:pt x="6511" y="51"/>
                  </a:cubicBezTo>
                  <a:lnTo>
                    <a:pt x="6483" y="53"/>
                  </a:lnTo>
                  <a:cubicBezTo>
                    <a:pt x="6440" y="53"/>
                    <a:pt x="6438" y="50"/>
                    <a:pt x="6424" y="48"/>
                  </a:cubicBezTo>
                  <a:cubicBezTo>
                    <a:pt x="6357" y="47"/>
                    <a:pt x="6319" y="50"/>
                    <a:pt x="6271" y="52"/>
                  </a:cubicBezTo>
                  <a:cubicBezTo>
                    <a:pt x="6250" y="50"/>
                    <a:pt x="6150" y="50"/>
                    <a:pt x="6203" y="48"/>
                  </a:cubicBezTo>
                  <a:cubicBezTo>
                    <a:pt x="6142" y="49"/>
                    <a:pt x="6154" y="57"/>
                    <a:pt x="6051" y="53"/>
                  </a:cubicBezTo>
                  <a:lnTo>
                    <a:pt x="6078" y="51"/>
                  </a:lnTo>
                  <a:cubicBezTo>
                    <a:pt x="5979" y="52"/>
                    <a:pt x="5838" y="54"/>
                    <a:pt x="5792" y="53"/>
                  </a:cubicBezTo>
                  <a:cubicBezTo>
                    <a:pt x="5829" y="48"/>
                    <a:pt x="5669" y="48"/>
                    <a:pt x="5651" y="43"/>
                  </a:cubicBezTo>
                  <a:cubicBezTo>
                    <a:pt x="5656" y="44"/>
                    <a:pt x="5619" y="44"/>
                    <a:pt x="5613" y="45"/>
                  </a:cubicBezTo>
                  <a:cubicBezTo>
                    <a:pt x="5605" y="44"/>
                    <a:pt x="5592" y="44"/>
                    <a:pt x="5577" y="45"/>
                  </a:cubicBezTo>
                  <a:cubicBezTo>
                    <a:pt x="5616" y="46"/>
                    <a:pt x="5550" y="50"/>
                    <a:pt x="5624" y="48"/>
                  </a:cubicBezTo>
                  <a:cubicBezTo>
                    <a:pt x="5587" y="51"/>
                    <a:pt x="5539" y="54"/>
                    <a:pt x="5457" y="54"/>
                  </a:cubicBezTo>
                  <a:lnTo>
                    <a:pt x="5458" y="52"/>
                  </a:lnTo>
                  <a:lnTo>
                    <a:pt x="5523" y="52"/>
                  </a:lnTo>
                  <a:cubicBezTo>
                    <a:pt x="5516" y="51"/>
                    <a:pt x="5549" y="51"/>
                    <a:pt x="5563" y="50"/>
                  </a:cubicBezTo>
                  <a:cubicBezTo>
                    <a:pt x="5443" y="49"/>
                    <a:pt x="5579" y="45"/>
                    <a:pt x="5456" y="46"/>
                  </a:cubicBezTo>
                  <a:cubicBezTo>
                    <a:pt x="5444" y="47"/>
                    <a:pt x="5452" y="46"/>
                    <a:pt x="5420" y="47"/>
                  </a:cubicBezTo>
                  <a:cubicBezTo>
                    <a:pt x="5435" y="47"/>
                    <a:pt x="5437" y="46"/>
                    <a:pt x="5413" y="45"/>
                  </a:cubicBezTo>
                  <a:lnTo>
                    <a:pt x="5390" y="47"/>
                  </a:lnTo>
                  <a:cubicBezTo>
                    <a:pt x="5347" y="44"/>
                    <a:pt x="5461" y="45"/>
                    <a:pt x="5424" y="42"/>
                  </a:cubicBezTo>
                  <a:cubicBezTo>
                    <a:pt x="5472" y="41"/>
                    <a:pt x="5554" y="40"/>
                    <a:pt x="5539" y="37"/>
                  </a:cubicBezTo>
                  <a:cubicBezTo>
                    <a:pt x="5461" y="36"/>
                    <a:pt x="5469" y="42"/>
                    <a:pt x="5388" y="41"/>
                  </a:cubicBezTo>
                  <a:lnTo>
                    <a:pt x="5379" y="40"/>
                  </a:lnTo>
                  <a:cubicBezTo>
                    <a:pt x="5351" y="41"/>
                    <a:pt x="5346" y="43"/>
                    <a:pt x="5330" y="44"/>
                  </a:cubicBezTo>
                  <a:cubicBezTo>
                    <a:pt x="5329" y="43"/>
                    <a:pt x="5322" y="43"/>
                    <a:pt x="5303" y="42"/>
                  </a:cubicBezTo>
                  <a:cubicBezTo>
                    <a:pt x="5255" y="45"/>
                    <a:pt x="5223" y="46"/>
                    <a:pt x="5179" y="49"/>
                  </a:cubicBezTo>
                  <a:cubicBezTo>
                    <a:pt x="5297" y="46"/>
                    <a:pt x="5280" y="51"/>
                    <a:pt x="5402" y="49"/>
                  </a:cubicBezTo>
                  <a:cubicBezTo>
                    <a:pt x="5383" y="49"/>
                    <a:pt x="5297" y="50"/>
                    <a:pt x="5292" y="53"/>
                  </a:cubicBezTo>
                  <a:lnTo>
                    <a:pt x="5293" y="51"/>
                  </a:lnTo>
                  <a:cubicBezTo>
                    <a:pt x="5253" y="52"/>
                    <a:pt x="5214" y="53"/>
                    <a:pt x="5164" y="53"/>
                  </a:cubicBezTo>
                  <a:lnTo>
                    <a:pt x="5194" y="51"/>
                  </a:lnTo>
                  <a:cubicBezTo>
                    <a:pt x="5128" y="53"/>
                    <a:pt x="5084" y="48"/>
                    <a:pt x="5032" y="52"/>
                  </a:cubicBezTo>
                  <a:cubicBezTo>
                    <a:pt x="5051" y="52"/>
                    <a:pt x="5065" y="52"/>
                    <a:pt x="5077" y="52"/>
                  </a:cubicBezTo>
                  <a:cubicBezTo>
                    <a:pt x="5043" y="53"/>
                    <a:pt x="5000" y="52"/>
                    <a:pt x="4963" y="52"/>
                  </a:cubicBezTo>
                  <a:lnTo>
                    <a:pt x="4887" y="56"/>
                  </a:lnTo>
                  <a:cubicBezTo>
                    <a:pt x="4887" y="55"/>
                    <a:pt x="4839" y="55"/>
                    <a:pt x="4862" y="53"/>
                  </a:cubicBezTo>
                  <a:cubicBezTo>
                    <a:pt x="4807" y="51"/>
                    <a:pt x="4781" y="55"/>
                    <a:pt x="4749" y="55"/>
                  </a:cubicBezTo>
                  <a:cubicBezTo>
                    <a:pt x="4693" y="53"/>
                    <a:pt x="4798" y="54"/>
                    <a:pt x="4804" y="51"/>
                  </a:cubicBezTo>
                  <a:cubicBezTo>
                    <a:pt x="4726" y="50"/>
                    <a:pt x="4644" y="51"/>
                    <a:pt x="4600" y="53"/>
                  </a:cubicBezTo>
                  <a:cubicBezTo>
                    <a:pt x="4616" y="54"/>
                    <a:pt x="4623" y="54"/>
                    <a:pt x="4623" y="55"/>
                  </a:cubicBezTo>
                  <a:cubicBezTo>
                    <a:pt x="4620" y="54"/>
                    <a:pt x="4589" y="54"/>
                    <a:pt x="4572" y="54"/>
                  </a:cubicBezTo>
                  <a:lnTo>
                    <a:pt x="4560" y="55"/>
                  </a:lnTo>
                  <a:cubicBezTo>
                    <a:pt x="4530" y="55"/>
                    <a:pt x="4535" y="54"/>
                    <a:pt x="4559" y="53"/>
                  </a:cubicBezTo>
                  <a:cubicBezTo>
                    <a:pt x="4532" y="52"/>
                    <a:pt x="4498" y="55"/>
                    <a:pt x="4470" y="53"/>
                  </a:cubicBezTo>
                  <a:cubicBezTo>
                    <a:pt x="4517" y="52"/>
                    <a:pt x="4578" y="53"/>
                    <a:pt x="4602" y="52"/>
                  </a:cubicBezTo>
                  <a:cubicBezTo>
                    <a:pt x="4503" y="53"/>
                    <a:pt x="4503" y="48"/>
                    <a:pt x="4377" y="50"/>
                  </a:cubicBezTo>
                  <a:cubicBezTo>
                    <a:pt x="4375" y="49"/>
                    <a:pt x="4397" y="48"/>
                    <a:pt x="4372" y="48"/>
                  </a:cubicBezTo>
                  <a:cubicBezTo>
                    <a:pt x="4316" y="48"/>
                    <a:pt x="4358" y="51"/>
                    <a:pt x="4340" y="52"/>
                  </a:cubicBezTo>
                  <a:cubicBezTo>
                    <a:pt x="4383" y="51"/>
                    <a:pt x="4404" y="52"/>
                    <a:pt x="4429" y="54"/>
                  </a:cubicBezTo>
                  <a:lnTo>
                    <a:pt x="4417" y="55"/>
                  </a:lnTo>
                  <a:cubicBezTo>
                    <a:pt x="4415" y="54"/>
                    <a:pt x="4388" y="54"/>
                    <a:pt x="4380" y="54"/>
                  </a:cubicBezTo>
                  <a:lnTo>
                    <a:pt x="4373" y="56"/>
                  </a:lnTo>
                  <a:cubicBezTo>
                    <a:pt x="4376" y="54"/>
                    <a:pt x="4333" y="52"/>
                    <a:pt x="4299" y="53"/>
                  </a:cubicBezTo>
                  <a:cubicBezTo>
                    <a:pt x="4333" y="54"/>
                    <a:pt x="4324" y="54"/>
                    <a:pt x="4334" y="57"/>
                  </a:cubicBezTo>
                  <a:cubicBezTo>
                    <a:pt x="4286" y="60"/>
                    <a:pt x="4279" y="55"/>
                    <a:pt x="4226" y="58"/>
                  </a:cubicBezTo>
                  <a:cubicBezTo>
                    <a:pt x="4230" y="57"/>
                    <a:pt x="4277" y="56"/>
                    <a:pt x="4236" y="56"/>
                  </a:cubicBezTo>
                  <a:cubicBezTo>
                    <a:pt x="4203" y="56"/>
                    <a:pt x="4207" y="57"/>
                    <a:pt x="4184" y="58"/>
                  </a:cubicBezTo>
                  <a:cubicBezTo>
                    <a:pt x="4210" y="56"/>
                    <a:pt x="4203" y="54"/>
                    <a:pt x="4231" y="52"/>
                  </a:cubicBezTo>
                  <a:cubicBezTo>
                    <a:pt x="4290" y="52"/>
                    <a:pt x="4255" y="52"/>
                    <a:pt x="4313" y="51"/>
                  </a:cubicBezTo>
                  <a:lnTo>
                    <a:pt x="4264" y="49"/>
                  </a:lnTo>
                  <a:cubicBezTo>
                    <a:pt x="4314" y="49"/>
                    <a:pt x="4301" y="47"/>
                    <a:pt x="4305" y="46"/>
                  </a:cubicBezTo>
                  <a:cubicBezTo>
                    <a:pt x="4218" y="44"/>
                    <a:pt x="4240" y="49"/>
                    <a:pt x="4184" y="49"/>
                  </a:cubicBezTo>
                  <a:cubicBezTo>
                    <a:pt x="4157" y="50"/>
                    <a:pt x="4236" y="49"/>
                    <a:pt x="4194" y="51"/>
                  </a:cubicBezTo>
                  <a:cubicBezTo>
                    <a:pt x="4142" y="50"/>
                    <a:pt x="4182" y="52"/>
                    <a:pt x="4124" y="53"/>
                  </a:cubicBezTo>
                  <a:lnTo>
                    <a:pt x="4134" y="52"/>
                  </a:lnTo>
                  <a:cubicBezTo>
                    <a:pt x="4116" y="51"/>
                    <a:pt x="4099" y="52"/>
                    <a:pt x="4078" y="53"/>
                  </a:cubicBezTo>
                  <a:cubicBezTo>
                    <a:pt x="4055" y="53"/>
                    <a:pt x="4104" y="60"/>
                    <a:pt x="4010" y="60"/>
                  </a:cubicBezTo>
                  <a:cubicBezTo>
                    <a:pt x="4015" y="60"/>
                    <a:pt x="4017" y="59"/>
                    <a:pt x="4017" y="59"/>
                  </a:cubicBezTo>
                  <a:lnTo>
                    <a:pt x="4108" y="41"/>
                  </a:lnTo>
                  <a:cubicBezTo>
                    <a:pt x="4013" y="41"/>
                    <a:pt x="3904" y="41"/>
                    <a:pt x="3795" y="40"/>
                  </a:cubicBezTo>
                  <a:cubicBezTo>
                    <a:pt x="3769" y="37"/>
                    <a:pt x="3873" y="37"/>
                    <a:pt x="3866" y="36"/>
                  </a:cubicBezTo>
                  <a:lnTo>
                    <a:pt x="3916" y="36"/>
                  </a:lnTo>
                  <a:cubicBezTo>
                    <a:pt x="3913" y="38"/>
                    <a:pt x="3812" y="37"/>
                    <a:pt x="3857" y="39"/>
                  </a:cubicBezTo>
                  <a:cubicBezTo>
                    <a:pt x="3945" y="38"/>
                    <a:pt x="3985" y="40"/>
                    <a:pt x="4068" y="37"/>
                  </a:cubicBezTo>
                  <a:cubicBezTo>
                    <a:pt x="4042" y="33"/>
                    <a:pt x="3958" y="37"/>
                    <a:pt x="3904" y="35"/>
                  </a:cubicBezTo>
                  <a:cubicBezTo>
                    <a:pt x="3927" y="35"/>
                    <a:pt x="3946" y="35"/>
                    <a:pt x="3965" y="34"/>
                  </a:cubicBezTo>
                  <a:lnTo>
                    <a:pt x="3801" y="33"/>
                  </a:lnTo>
                  <a:lnTo>
                    <a:pt x="3788" y="34"/>
                  </a:lnTo>
                  <a:lnTo>
                    <a:pt x="3858" y="34"/>
                  </a:lnTo>
                  <a:cubicBezTo>
                    <a:pt x="3806" y="34"/>
                    <a:pt x="3762" y="36"/>
                    <a:pt x="3758" y="39"/>
                  </a:cubicBezTo>
                  <a:lnTo>
                    <a:pt x="3768" y="39"/>
                  </a:lnTo>
                  <a:lnTo>
                    <a:pt x="3749" y="40"/>
                  </a:lnTo>
                  <a:lnTo>
                    <a:pt x="3713" y="3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6" name="Freeform 64"/>
            <p:cNvSpPr>
              <a:spLocks/>
            </p:cNvSpPr>
            <p:nvPr/>
          </p:nvSpPr>
          <p:spPr bwMode="invGray">
            <a:xfrm>
              <a:off x="12117388" y="2779713"/>
              <a:ext cx="127000" cy="4762"/>
            </a:xfrm>
            <a:custGeom>
              <a:avLst/>
              <a:gdLst>
                <a:gd name="T0" fmla="*/ 19 w 66"/>
                <a:gd name="T1" fmla="*/ 2 h 2"/>
                <a:gd name="T2" fmla="*/ 19 w 66"/>
                <a:gd name="T3" fmla="*/ 2 h 2"/>
                <a:gd name="T4" fmla="*/ 60 w 66"/>
                <a:gd name="T5" fmla="*/ 0 h 2"/>
                <a:gd name="T6" fmla="*/ 19 w 66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" h="2">
                  <a:moveTo>
                    <a:pt x="19" y="2"/>
                  </a:moveTo>
                  <a:lnTo>
                    <a:pt x="19" y="2"/>
                  </a:lnTo>
                  <a:cubicBezTo>
                    <a:pt x="33" y="2"/>
                    <a:pt x="66" y="2"/>
                    <a:pt x="60" y="0"/>
                  </a:cubicBezTo>
                  <a:cubicBezTo>
                    <a:pt x="60" y="2"/>
                    <a:pt x="0" y="0"/>
                    <a:pt x="19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7" name="Freeform 65"/>
            <p:cNvSpPr>
              <a:spLocks/>
            </p:cNvSpPr>
            <p:nvPr/>
          </p:nvSpPr>
          <p:spPr bwMode="invGray">
            <a:xfrm>
              <a:off x="12182475" y="2787650"/>
              <a:ext cx="79375" cy="1587"/>
            </a:xfrm>
            <a:custGeom>
              <a:avLst/>
              <a:gdLst>
                <a:gd name="T0" fmla="*/ 25 w 41"/>
                <a:gd name="T1" fmla="*/ 1 h 1"/>
                <a:gd name="T2" fmla="*/ 25 w 41"/>
                <a:gd name="T3" fmla="*/ 1 h 1"/>
                <a:gd name="T4" fmla="*/ 41 w 41"/>
                <a:gd name="T5" fmla="*/ 0 h 1"/>
                <a:gd name="T6" fmla="*/ 0 w 41"/>
                <a:gd name="T7" fmla="*/ 0 h 1"/>
                <a:gd name="T8" fmla="*/ 25 w 4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">
                  <a:moveTo>
                    <a:pt x="25" y="1"/>
                  </a:moveTo>
                  <a:lnTo>
                    <a:pt x="25" y="1"/>
                  </a:lnTo>
                  <a:cubicBezTo>
                    <a:pt x="27" y="1"/>
                    <a:pt x="26" y="0"/>
                    <a:pt x="41" y="0"/>
                  </a:cubicBezTo>
                  <a:lnTo>
                    <a:pt x="0" y="0"/>
                  </a:lnTo>
                  <a:lnTo>
                    <a:pt x="25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8" name="Freeform 66"/>
            <p:cNvSpPr>
              <a:spLocks/>
            </p:cNvSpPr>
            <p:nvPr/>
          </p:nvSpPr>
          <p:spPr bwMode="invGray">
            <a:xfrm>
              <a:off x="12307888" y="2809875"/>
              <a:ext cx="249238" cy="15875"/>
            </a:xfrm>
            <a:custGeom>
              <a:avLst/>
              <a:gdLst>
                <a:gd name="T0" fmla="*/ 2 w 130"/>
                <a:gd name="T1" fmla="*/ 3 h 7"/>
                <a:gd name="T2" fmla="*/ 2 w 130"/>
                <a:gd name="T3" fmla="*/ 3 h 7"/>
                <a:gd name="T4" fmla="*/ 70 w 130"/>
                <a:gd name="T5" fmla="*/ 2 h 7"/>
                <a:gd name="T6" fmla="*/ 0 w 130"/>
                <a:gd name="T7" fmla="*/ 6 h 7"/>
                <a:gd name="T8" fmla="*/ 130 w 130"/>
                <a:gd name="T9" fmla="*/ 4 h 7"/>
                <a:gd name="T10" fmla="*/ 2 w 130"/>
                <a:gd name="T11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7">
                  <a:moveTo>
                    <a:pt x="2" y="3"/>
                  </a:moveTo>
                  <a:lnTo>
                    <a:pt x="2" y="3"/>
                  </a:lnTo>
                  <a:cubicBezTo>
                    <a:pt x="23" y="2"/>
                    <a:pt x="37" y="1"/>
                    <a:pt x="70" y="2"/>
                  </a:cubicBezTo>
                  <a:cubicBezTo>
                    <a:pt x="82" y="6"/>
                    <a:pt x="15" y="2"/>
                    <a:pt x="0" y="6"/>
                  </a:cubicBezTo>
                  <a:cubicBezTo>
                    <a:pt x="61" y="7"/>
                    <a:pt x="80" y="4"/>
                    <a:pt x="130" y="4"/>
                  </a:cubicBezTo>
                  <a:cubicBezTo>
                    <a:pt x="106" y="2"/>
                    <a:pt x="4" y="0"/>
                    <a:pt x="2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9" name="Freeform 67"/>
            <p:cNvSpPr>
              <a:spLocks/>
            </p:cNvSpPr>
            <p:nvPr/>
          </p:nvSpPr>
          <p:spPr bwMode="invGray">
            <a:xfrm>
              <a:off x="12252325" y="2825750"/>
              <a:ext cx="73025" cy="1587"/>
            </a:xfrm>
            <a:custGeom>
              <a:avLst/>
              <a:gdLst>
                <a:gd name="T0" fmla="*/ 4 w 38"/>
                <a:gd name="T1" fmla="*/ 1 h 1"/>
                <a:gd name="T2" fmla="*/ 4 w 38"/>
                <a:gd name="T3" fmla="*/ 1 h 1"/>
                <a:gd name="T4" fmla="*/ 38 w 38"/>
                <a:gd name="T5" fmla="*/ 0 h 1"/>
                <a:gd name="T6" fmla="*/ 34 w 38"/>
                <a:gd name="T7" fmla="*/ 0 h 1"/>
                <a:gd name="T8" fmla="*/ 0 w 38"/>
                <a:gd name="T9" fmla="*/ 1 h 1"/>
                <a:gd name="T10" fmla="*/ 4 w 38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1">
                  <a:moveTo>
                    <a:pt x="4" y="1"/>
                  </a:moveTo>
                  <a:lnTo>
                    <a:pt x="4" y="1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0" name="Freeform 68"/>
            <p:cNvSpPr>
              <a:spLocks/>
            </p:cNvSpPr>
            <p:nvPr/>
          </p:nvSpPr>
          <p:spPr bwMode="invGray">
            <a:xfrm>
              <a:off x="10779125" y="2733675"/>
              <a:ext cx="66675" cy="4762"/>
            </a:xfrm>
            <a:custGeom>
              <a:avLst/>
              <a:gdLst>
                <a:gd name="T0" fmla="*/ 35 w 35"/>
                <a:gd name="T1" fmla="*/ 2 h 2"/>
                <a:gd name="T2" fmla="*/ 35 w 35"/>
                <a:gd name="T3" fmla="*/ 2 h 2"/>
                <a:gd name="T4" fmla="*/ 0 w 35"/>
                <a:gd name="T5" fmla="*/ 2 h 2"/>
                <a:gd name="T6" fmla="*/ 35 w 35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2">
                  <a:moveTo>
                    <a:pt x="35" y="2"/>
                  </a:moveTo>
                  <a:lnTo>
                    <a:pt x="35" y="2"/>
                  </a:lnTo>
                  <a:cubicBezTo>
                    <a:pt x="32" y="0"/>
                    <a:pt x="11" y="1"/>
                    <a:pt x="0" y="2"/>
                  </a:cubicBezTo>
                  <a:cubicBezTo>
                    <a:pt x="9" y="2"/>
                    <a:pt x="22" y="2"/>
                    <a:pt x="3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1" name="Freeform 69"/>
            <p:cNvSpPr>
              <a:spLocks/>
            </p:cNvSpPr>
            <p:nvPr/>
          </p:nvSpPr>
          <p:spPr bwMode="invGray">
            <a:xfrm>
              <a:off x="-2471738" y="2738438"/>
              <a:ext cx="496888" cy="1587"/>
            </a:xfrm>
            <a:custGeom>
              <a:avLst/>
              <a:gdLst>
                <a:gd name="T0" fmla="*/ 259 w 259"/>
                <a:gd name="T1" fmla="*/ 0 h 1"/>
                <a:gd name="T2" fmla="*/ 259 w 259"/>
                <a:gd name="T3" fmla="*/ 0 h 1"/>
                <a:gd name="T4" fmla="*/ 0 w 259"/>
                <a:gd name="T5" fmla="*/ 1 h 1"/>
                <a:gd name="T6" fmla="*/ 259 w 25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9" h="1">
                  <a:moveTo>
                    <a:pt x="259" y="0"/>
                  </a:moveTo>
                  <a:lnTo>
                    <a:pt x="259" y="0"/>
                  </a:lnTo>
                  <a:lnTo>
                    <a:pt x="0" y="1"/>
                  </a:lnTo>
                  <a:lnTo>
                    <a:pt x="2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2" name="Freeform 70"/>
            <p:cNvSpPr>
              <a:spLocks/>
            </p:cNvSpPr>
            <p:nvPr/>
          </p:nvSpPr>
          <p:spPr bwMode="invGray">
            <a:xfrm>
              <a:off x="9136063" y="2735263"/>
              <a:ext cx="387350" cy="14287"/>
            </a:xfrm>
            <a:custGeom>
              <a:avLst/>
              <a:gdLst>
                <a:gd name="T0" fmla="*/ 30 w 202"/>
                <a:gd name="T1" fmla="*/ 6 h 6"/>
                <a:gd name="T2" fmla="*/ 30 w 202"/>
                <a:gd name="T3" fmla="*/ 6 h 6"/>
                <a:gd name="T4" fmla="*/ 202 w 202"/>
                <a:gd name="T5" fmla="*/ 3 h 6"/>
                <a:gd name="T6" fmla="*/ 0 w 202"/>
                <a:gd name="T7" fmla="*/ 3 h 6"/>
                <a:gd name="T8" fmla="*/ 30 w 20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6">
                  <a:moveTo>
                    <a:pt x="30" y="6"/>
                  </a:moveTo>
                  <a:lnTo>
                    <a:pt x="30" y="6"/>
                  </a:lnTo>
                  <a:cubicBezTo>
                    <a:pt x="100" y="5"/>
                    <a:pt x="131" y="3"/>
                    <a:pt x="202" y="3"/>
                  </a:cubicBezTo>
                  <a:cubicBezTo>
                    <a:pt x="109" y="0"/>
                    <a:pt x="79" y="6"/>
                    <a:pt x="0" y="3"/>
                  </a:cubicBezTo>
                  <a:lnTo>
                    <a:pt x="30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3" name="Freeform 71"/>
            <p:cNvSpPr>
              <a:spLocks/>
            </p:cNvSpPr>
            <p:nvPr/>
          </p:nvSpPr>
          <p:spPr bwMode="invGray">
            <a:xfrm>
              <a:off x="9139238" y="2725738"/>
              <a:ext cx="142875" cy="9525"/>
            </a:xfrm>
            <a:custGeom>
              <a:avLst/>
              <a:gdLst>
                <a:gd name="T0" fmla="*/ 54 w 75"/>
                <a:gd name="T1" fmla="*/ 0 h 4"/>
                <a:gd name="T2" fmla="*/ 54 w 75"/>
                <a:gd name="T3" fmla="*/ 0 h 4"/>
                <a:gd name="T4" fmla="*/ 10 w 75"/>
                <a:gd name="T5" fmla="*/ 4 h 4"/>
                <a:gd name="T6" fmla="*/ 75 w 75"/>
                <a:gd name="T7" fmla="*/ 2 h 4"/>
                <a:gd name="T8" fmla="*/ 54 w 7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54" y="0"/>
                  </a:moveTo>
                  <a:lnTo>
                    <a:pt x="54" y="0"/>
                  </a:lnTo>
                  <a:cubicBezTo>
                    <a:pt x="65" y="2"/>
                    <a:pt x="0" y="3"/>
                    <a:pt x="10" y="4"/>
                  </a:cubicBezTo>
                  <a:cubicBezTo>
                    <a:pt x="57" y="4"/>
                    <a:pt x="32" y="2"/>
                    <a:pt x="75" y="2"/>
                  </a:cubicBezTo>
                  <a:lnTo>
                    <a:pt x="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4" name="Freeform 72"/>
            <p:cNvSpPr>
              <a:spLocks/>
            </p:cNvSpPr>
            <p:nvPr/>
          </p:nvSpPr>
          <p:spPr bwMode="invGray">
            <a:xfrm>
              <a:off x="9805988" y="2817813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17 w 21"/>
                <a:gd name="T7" fmla="*/ 1 h 1"/>
                <a:gd name="T8" fmla="*/ 21 w 2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lnTo>
                    <a:pt x="17" y="1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5" name="Freeform 73"/>
            <p:cNvSpPr>
              <a:spLocks/>
            </p:cNvSpPr>
            <p:nvPr/>
          </p:nvSpPr>
          <p:spPr bwMode="invGray">
            <a:xfrm>
              <a:off x="8580438" y="2725738"/>
              <a:ext cx="66675" cy="3175"/>
            </a:xfrm>
            <a:custGeom>
              <a:avLst/>
              <a:gdLst>
                <a:gd name="T0" fmla="*/ 27 w 35"/>
                <a:gd name="T1" fmla="*/ 1 h 1"/>
                <a:gd name="T2" fmla="*/ 27 w 35"/>
                <a:gd name="T3" fmla="*/ 1 h 1"/>
                <a:gd name="T4" fmla="*/ 35 w 35"/>
                <a:gd name="T5" fmla="*/ 1 h 1"/>
                <a:gd name="T6" fmla="*/ 0 w 35"/>
                <a:gd name="T7" fmla="*/ 0 h 1"/>
                <a:gd name="T8" fmla="*/ 27 w 3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">
                  <a:moveTo>
                    <a:pt x="27" y="1"/>
                  </a:moveTo>
                  <a:lnTo>
                    <a:pt x="27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27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6" name="Freeform 74"/>
            <p:cNvSpPr>
              <a:spLocks/>
            </p:cNvSpPr>
            <p:nvPr/>
          </p:nvSpPr>
          <p:spPr bwMode="invGray">
            <a:xfrm>
              <a:off x="8647113" y="2725738"/>
              <a:ext cx="15875" cy="3175"/>
            </a:xfrm>
            <a:custGeom>
              <a:avLst/>
              <a:gdLst>
                <a:gd name="T0" fmla="*/ 8 w 8"/>
                <a:gd name="T1" fmla="*/ 0 h 1"/>
                <a:gd name="T2" fmla="*/ 8 w 8"/>
                <a:gd name="T3" fmla="*/ 0 h 1"/>
                <a:gd name="T4" fmla="*/ 0 w 8"/>
                <a:gd name="T5" fmla="*/ 1 h 1"/>
                <a:gd name="T6" fmla="*/ 8 w 8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7" name="Freeform 75"/>
            <p:cNvSpPr>
              <a:spLocks/>
            </p:cNvSpPr>
            <p:nvPr/>
          </p:nvSpPr>
          <p:spPr bwMode="invGray">
            <a:xfrm>
              <a:off x="9794875" y="2830513"/>
              <a:ext cx="90488" cy="1587"/>
            </a:xfrm>
            <a:custGeom>
              <a:avLst/>
              <a:gdLst>
                <a:gd name="T0" fmla="*/ 0 w 47"/>
                <a:gd name="T1" fmla="*/ 0 h 1"/>
                <a:gd name="T2" fmla="*/ 0 w 47"/>
                <a:gd name="T3" fmla="*/ 0 h 1"/>
                <a:gd name="T4" fmla="*/ 32 w 47"/>
                <a:gd name="T5" fmla="*/ 1 h 1"/>
                <a:gd name="T6" fmla="*/ 47 w 47"/>
                <a:gd name="T7" fmla="*/ 0 h 1"/>
                <a:gd name="T8" fmla="*/ 0 w 4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0" y="0"/>
                  </a:moveTo>
                  <a:lnTo>
                    <a:pt x="0" y="0"/>
                  </a:lnTo>
                  <a:lnTo>
                    <a:pt x="32" y="1"/>
                  </a:lnTo>
                  <a:lnTo>
                    <a:pt x="4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8" name="Freeform 76"/>
            <p:cNvSpPr>
              <a:spLocks/>
            </p:cNvSpPr>
            <p:nvPr/>
          </p:nvSpPr>
          <p:spPr bwMode="invGray">
            <a:xfrm>
              <a:off x="9232900" y="2795588"/>
              <a:ext cx="84138" cy="3175"/>
            </a:xfrm>
            <a:custGeom>
              <a:avLst/>
              <a:gdLst>
                <a:gd name="T0" fmla="*/ 16 w 44"/>
                <a:gd name="T1" fmla="*/ 1 h 1"/>
                <a:gd name="T2" fmla="*/ 16 w 44"/>
                <a:gd name="T3" fmla="*/ 1 h 1"/>
                <a:gd name="T4" fmla="*/ 44 w 44"/>
                <a:gd name="T5" fmla="*/ 1 h 1"/>
                <a:gd name="T6" fmla="*/ 16 w 4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1">
                  <a:moveTo>
                    <a:pt x="16" y="1"/>
                  </a:moveTo>
                  <a:lnTo>
                    <a:pt x="16" y="1"/>
                  </a:lnTo>
                  <a:lnTo>
                    <a:pt x="44" y="1"/>
                  </a:lnTo>
                  <a:cubicBezTo>
                    <a:pt x="39" y="1"/>
                    <a:pt x="0" y="0"/>
                    <a:pt x="16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9" name="Freeform 77"/>
            <p:cNvSpPr>
              <a:spLocks/>
            </p:cNvSpPr>
            <p:nvPr/>
          </p:nvSpPr>
          <p:spPr bwMode="invGray">
            <a:xfrm>
              <a:off x="8158163" y="2725738"/>
              <a:ext cx="71438" cy="3175"/>
            </a:xfrm>
            <a:custGeom>
              <a:avLst/>
              <a:gdLst>
                <a:gd name="T0" fmla="*/ 34 w 37"/>
                <a:gd name="T1" fmla="*/ 0 h 1"/>
                <a:gd name="T2" fmla="*/ 34 w 37"/>
                <a:gd name="T3" fmla="*/ 0 h 1"/>
                <a:gd name="T4" fmla="*/ 0 w 37"/>
                <a:gd name="T5" fmla="*/ 1 h 1"/>
                <a:gd name="T6" fmla="*/ 3 w 37"/>
                <a:gd name="T7" fmla="*/ 1 h 1"/>
                <a:gd name="T8" fmla="*/ 37 w 37"/>
                <a:gd name="T9" fmla="*/ 0 h 1"/>
                <a:gd name="T10" fmla="*/ 34 w 37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7" y="0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0" name="Freeform 78"/>
            <p:cNvSpPr>
              <a:spLocks/>
            </p:cNvSpPr>
            <p:nvPr/>
          </p:nvSpPr>
          <p:spPr bwMode="invGray">
            <a:xfrm>
              <a:off x="8734425" y="2814638"/>
              <a:ext cx="144463" cy="3175"/>
            </a:xfrm>
            <a:custGeom>
              <a:avLst/>
              <a:gdLst>
                <a:gd name="T0" fmla="*/ 56 w 76"/>
                <a:gd name="T1" fmla="*/ 0 h 2"/>
                <a:gd name="T2" fmla="*/ 56 w 76"/>
                <a:gd name="T3" fmla="*/ 0 h 2"/>
                <a:gd name="T4" fmla="*/ 40 w 76"/>
                <a:gd name="T5" fmla="*/ 2 h 2"/>
                <a:gd name="T6" fmla="*/ 56 w 76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2">
                  <a:moveTo>
                    <a:pt x="56" y="0"/>
                  </a:moveTo>
                  <a:lnTo>
                    <a:pt x="56" y="0"/>
                  </a:lnTo>
                  <a:cubicBezTo>
                    <a:pt x="76" y="2"/>
                    <a:pt x="0" y="0"/>
                    <a:pt x="40" y="2"/>
                  </a:cubicBezTo>
                  <a:cubicBezTo>
                    <a:pt x="76" y="2"/>
                    <a:pt x="61" y="1"/>
                    <a:pt x="5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1" name="Freeform 79"/>
            <p:cNvSpPr>
              <a:spLocks/>
            </p:cNvSpPr>
            <p:nvPr/>
          </p:nvSpPr>
          <p:spPr bwMode="invGray">
            <a:xfrm>
              <a:off x="8023225" y="2782888"/>
              <a:ext cx="26988" cy="1587"/>
            </a:xfrm>
            <a:custGeom>
              <a:avLst/>
              <a:gdLst>
                <a:gd name="T0" fmla="*/ 14 w 14"/>
                <a:gd name="T1" fmla="*/ 0 h 1"/>
                <a:gd name="T2" fmla="*/ 14 w 14"/>
                <a:gd name="T3" fmla="*/ 0 h 1"/>
                <a:gd name="T4" fmla="*/ 0 w 14"/>
                <a:gd name="T5" fmla="*/ 1 h 1"/>
                <a:gd name="T6" fmla="*/ 14 w 1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14" y="0"/>
                  </a:moveTo>
                  <a:lnTo>
                    <a:pt x="14" y="0"/>
                  </a:lnTo>
                  <a:cubicBezTo>
                    <a:pt x="9" y="0"/>
                    <a:pt x="5" y="0"/>
                    <a:pt x="0" y="1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2" name="Freeform 80"/>
            <p:cNvSpPr>
              <a:spLocks/>
            </p:cNvSpPr>
            <p:nvPr/>
          </p:nvSpPr>
          <p:spPr bwMode="invGray">
            <a:xfrm>
              <a:off x="8050213" y="2782888"/>
              <a:ext cx="77788" cy="1587"/>
            </a:xfrm>
            <a:custGeom>
              <a:avLst/>
              <a:gdLst>
                <a:gd name="T0" fmla="*/ 0 w 40"/>
                <a:gd name="T1" fmla="*/ 0 h 1"/>
                <a:gd name="T2" fmla="*/ 0 w 40"/>
                <a:gd name="T3" fmla="*/ 0 h 1"/>
                <a:gd name="T4" fmla="*/ 40 w 40"/>
                <a:gd name="T5" fmla="*/ 1 h 1"/>
                <a:gd name="T6" fmla="*/ 0 w 4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1">
                  <a:moveTo>
                    <a:pt x="0" y="0"/>
                  </a:moveTo>
                  <a:lnTo>
                    <a:pt x="0" y="0"/>
                  </a:lnTo>
                  <a:cubicBezTo>
                    <a:pt x="15" y="0"/>
                    <a:pt x="30" y="1"/>
                    <a:pt x="40" y="1"/>
                  </a:cubicBezTo>
                  <a:cubicBezTo>
                    <a:pt x="21" y="0"/>
                    <a:pt x="15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3" name="Freeform 81"/>
            <p:cNvSpPr>
              <a:spLocks/>
            </p:cNvSpPr>
            <p:nvPr/>
          </p:nvSpPr>
          <p:spPr bwMode="invGray">
            <a:xfrm>
              <a:off x="7715250" y="2779713"/>
              <a:ext cx="90488" cy="7937"/>
            </a:xfrm>
            <a:custGeom>
              <a:avLst/>
              <a:gdLst>
                <a:gd name="T0" fmla="*/ 5 w 47"/>
                <a:gd name="T1" fmla="*/ 2 h 3"/>
                <a:gd name="T2" fmla="*/ 5 w 47"/>
                <a:gd name="T3" fmla="*/ 2 h 3"/>
                <a:gd name="T4" fmla="*/ 18 w 47"/>
                <a:gd name="T5" fmla="*/ 2 h 3"/>
                <a:gd name="T6" fmla="*/ 23 w 47"/>
                <a:gd name="T7" fmla="*/ 2 h 3"/>
                <a:gd name="T8" fmla="*/ 38 w 47"/>
                <a:gd name="T9" fmla="*/ 1 h 3"/>
                <a:gd name="T10" fmla="*/ 47 w 47"/>
                <a:gd name="T11" fmla="*/ 0 h 3"/>
                <a:gd name="T12" fmla="*/ 35 w 47"/>
                <a:gd name="T13" fmla="*/ 1 h 3"/>
                <a:gd name="T14" fmla="*/ 5 w 47"/>
                <a:gd name="T1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3">
                  <a:moveTo>
                    <a:pt x="5" y="2"/>
                  </a:moveTo>
                  <a:lnTo>
                    <a:pt x="5" y="2"/>
                  </a:lnTo>
                  <a:lnTo>
                    <a:pt x="18" y="2"/>
                  </a:lnTo>
                  <a:cubicBezTo>
                    <a:pt x="4" y="3"/>
                    <a:pt x="11" y="3"/>
                    <a:pt x="23" y="2"/>
                  </a:cubicBezTo>
                  <a:cubicBezTo>
                    <a:pt x="37" y="2"/>
                    <a:pt x="37" y="1"/>
                    <a:pt x="38" y="1"/>
                  </a:cubicBezTo>
                  <a:lnTo>
                    <a:pt x="47" y="0"/>
                  </a:lnTo>
                  <a:lnTo>
                    <a:pt x="35" y="1"/>
                  </a:lnTo>
                  <a:cubicBezTo>
                    <a:pt x="13" y="1"/>
                    <a:pt x="0" y="1"/>
                    <a:pt x="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4" name="Freeform 82"/>
            <p:cNvSpPr>
              <a:spLocks/>
            </p:cNvSpPr>
            <p:nvPr/>
          </p:nvSpPr>
          <p:spPr bwMode="invGray">
            <a:xfrm>
              <a:off x="6508750" y="2713038"/>
              <a:ext cx="247650" cy="6350"/>
            </a:xfrm>
            <a:custGeom>
              <a:avLst/>
              <a:gdLst>
                <a:gd name="T0" fmla="*/ 0 w 129"/>
                <a:gd name="T1" fmla="*/ 0 h 3"/>
                <a:gd name="T2" fmla="*/ 0 w 129"/>
                <a:gd name="T3" fmla="*/ 0 h 3"/>
                <a:gd name="T4" fmla="*/ 60 w 129"/>
                <a:gd name="T5" fmla="*/ 2 h 3"/>
                <a:gd name="T6" fmla="*/ 129 w 129"/>
                <a:gd name="T7" fmla="*/ 0 h 3"/>
                <a:gd name="T8" fmla="*/ 0 w 129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3">
                  <a:moveTo>
                    <a:pt x="0" y="0"/>
                  </a:moveTo>
                  <a:lnTo>
                    <a:pt x="0" y="0"/>
                  </a:lnTo>
                  <a:cubicBezTo>
                    <a:pt x="50" y="1"/>
                    <a:pt x="63" y="1"/>
                    <a:pt x="60" y="2"/>
                  </a:cubicBezTo>
                  <a:cubicBezTo>
                    <a:pt x="108" y="3"/>
                    <a:pt x="100" y="0"/>
                    <a:pt x="129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5" name="Freeform 83"/>
            <p:cNvSpPr>
              <a:spLocks/>
            </p:cNvSpPr>
            <p:nvPr/>
          </p:nvSpPr>
          <p:spPr bwMode="invGray">
            <a:xfrm>
              <a:off x="6756400" y="2713038"/>
              <a:ext cx="33338" cy="0"/>
            </a:xfrm>
            <a:custGeom>
              <a:avLst/>
              <a:gdLst>
                <a:gd name="T0" fmla="*/ 0 w 18"/>
                <a:gd name="T1" fmla="*/ 0 w 18"/>
                <a:gd name="T2" fmla="*/ 18 w 18"/>
                <a:gd name="T3" fmla="*/ 0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0" y="0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6" name="Freeform 84"/>
            <p:cNvSpPr>
              <a:spLocks/>
            </p:cNvSpPr>
            <p:nvPr/>
          </p:nvSpPr>
          <p:spPr bwMode="invGray">
            <a:xfrm>
              <a:off x="8047038" y="2820988"/>
              <a:ext cx="58738" cy="4762"/>
            </a:xfrm>
            <a:custGeom>
              <a:avLst/>
              <a:gdLst>
                <a:gd name="T0" fmla="*/ 31 w 31"/>
                <a:gd name="T1" fmla="*/ 0 h 2"/>
                <a:gd name="T2" fmla="*/ 31 w 31"/>
                <a:gd name="T3" fmla="*/ 0 h 2"/>
                <a:gd name="T4" fmla="*/ 0 w 31"/>
                <a:gd name="T5" fmla="*/ 2 h 2"/>
                <a:gd name="T6" fmla="*/ 11 w 31"/>
                <a:gd name="T7" fmla="*/ 2 h 2"/>
                <a:gd name="T8" fmla="*/ 31 w 3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">
                  <a:moveTo>
                    <a:pt x="31" y="0"/>
                  </a:moveTo>
                  <a:lnTo>
                    <a:pt x="31" y="0"/>
                  </a:lnTo>
                  <a:lnTo>
                    <a:pt x="0" y="2"/>
                  </a:lnTo>
                  <a:lnTo>
                    <a:pt x="11" y="2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7" name="Freeform 85"/>
            <p:cNvSpPr>
              <a:spLocks/>
            </p:cNvSpPr>
            <p:nvPr/>
          </p:nvSpPr>
          <p:spPr bwMode="invGray">
            <a:xfrm>
              <a:off x="6348413" y="2711451"/>
              <a:ext cx="82550" cy="1587"/>
            </a:xfrm>
            <a:custGeom>
              <a:avLst/>
              <a:gdLst>
                <a:gd name="T0" fmla="*/ 9 w 43"/>
                <a:gd name="T1" fmla="*/ 1 h 1"/>
                <a:gd name="T2" fmla="*/ 9 w 43"/>
                <a:gd name="T3" fmla="*/ 1 h 1"/>
                <a:gd name="T4" fmla="*/ 41 w 43"/>
                <a:gd name="T5" fmla="*/ 1 h 1"/>
                <a:gd name="T6" fmla="*/ 9 w 4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">
                  <a:moveTo>
                    <a:pt x="9" y="1"/>
                  </a:moveTo>
                  <a:lnTo>
                    <a:pt x="9" y="1"/>
                  </a:lnTo>
                  <a:cubicBezTo>
                    <a:pt x="18" y="1"/>
                    <a:pt x="33" y="1"/>
                    <a:pt x="41" y="1"/>
                  </a:cubicBezTo>
                  <a:cubicBezTo>
                    <a:pt x="43" y="0"/>
                    <a:pt x="0" y="1"/>
                    <a:pt x="9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8" name="Freeform 86"/>
            <p:cNvSpPr>
              <a:spLocks/>
            </p:cNvSpPr>
            <p:nvPr/>
          </p:nvSpPr>
          <p:spPr bwMode="invGray">
            <a:xfrm>
              <a:off x="6734175" y="2771775"/>
              <a:ext cx="96838" cy="6350"/>
            </a:xfrm>
            <a:custGeom>
              <a:avLst/>
              <a:gdLst>
                <a:gd name="T0" fmla="*/ 0 w 50"/>
                <a:gd name="T1" fmla="*/ 2 h 3"/>
                <a:gd name="T2" fmla="*/ 0 w 50"/>
                <a:gd name="T3" fmla="*/ 2 h 3"/>
                <a:gd name="T4" fmla="*/ 50 w 50"/>
                <a:gd name="T5" fmla="*/ 3 h 3"/>
                <a:gd name="T6" fmla="*/ 0 w 50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3">
                  <a:moveTo>
                    <a:pt x="0" y="2"/>
                  </a:moveTo>
                  <a:lnTo>
                    <a:pt x="0" y="2"/>
                  </a:lnTo>
                  <a:cubicBezTo>
                    <a:pt x="6" y="3"/>
                    <a:pt x="37" y="2"/>
                    <a:pt x="50" y="3"/>
                  </a:cubicBezTo>
                  <a:cubicBezTo>
                    <a:pt x="32" y="2"/>
                    <a:pt x="17" y="0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9" name="Freeform 87"/>
            <p:cNvSpPr>
              <a:spLocks/>
            </p:cNvSpPr>
            <p:nvPr/>
          </p:nvSpPr>
          <p:spPr bwMode="invGray">
            <a:xfrm>
              <a:off x="6091238" y="2722563"/>
              <a:ext cx="95250" cy="7937"/>
            </a:xfrm>
            <a:custGeom>
              <a:avLst/>
              <a:gdLst>
                <a:gd name="T0" fmla="*/ 0 w 49"/>
                <a:gd name="T1" fmla="*/ 1 h 4"/>
                <a:gd name="T2" fmla="*/ 0 w 49"/>
                <a:gd name="T3" fmla="*/ 1 h 4"/>
                <a:gd name="T4" fmla="*/ 18 w 49"/>
                <a:gd name="T5" fmla="*/ 4 h 4"/>
                <a:gd name="T6" fmla="*/ 0 w 49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4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4" y="2"/>
                    <a:pt x="18" y="4"/>
                  </a:cubicBezTo>
                  <a:cubicBezTo>
                    <a:pt x="31" y="3"/>
                    <a:pt x="49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0" name="Freeform 88"/>
            <p:cNvSpPr>
              <a:spLocks/>
            </p:cNvSpPr>
            <p:nvPr/>
          </p:nvSpPr>
          <p:spPr bwMode="invGray">
            <a:xfrm>
              <a:off x="6559550" y="2773363"/>
              <a:ext cx="80963" cy="3175"/>
            </a:xfrm>
            <a:custGeom>
              <a:avLst/>
              <a:gdLst>
                <a:gd name="T0" fmla="*/ 0 w 42"/>
                <a:gd name="T1" fmla="*/ 1 h 1"/>
                <a:gd name="T2" fmla="*/ 0 w 42"/>
                <a:gd name="T3" fmla="*/ 1 h 1"/>
                <a:gd name="T4" fmla="*/ 8 w 42"/>
                <a:gd name="T5" fmla="*/ 1 h 1"/>
                <a:gd name="T6" fmla="*/ 42 w 42"/>
                <a:gd name="T7" fmla="*/ 0 h 1"/>
                <a:gd name="T8" fmla="*/ 0 w 4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">
                  <a:moveTo>
                    <a:pt x="0" y="1"/>
                  </a:moveTo>
                  <a:lnTo>
                    <a:pt x="0" y="1"/>
                  </a:lnTo>
                  <a:lnTo>
                    <a:pt x="8" y="1"/>
                  </a:lnTo>
                  <a:lnTo>
                    <a:pt x="42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1" name="Freeform 89"/>
            <p:cNvSpPr>
              <a:spLocks/>
            </p:cNvSpPr>
            <p:nvPr/>
          </p:nvSpPr>
          <p:spPr bwMode="invGray">
            <a:xfrm>
              <a:off x="6640513" y="2806700"/>
              <a:ext cx="227013" cy="15875"/>
            </a:xfrm>
            <a:custGeom>
              <a:avLst/>
              <a:gdLst>
                <a:gd name="T0" fmla="*/ 80 w 118"/>
                <a:gd name="T1" fmla="*/ 7 h 7"/>
                <a:gd name="T2" fmla="*/ 80 w 118"/>
                <a:gd name="T3" fmla="*/ 7 h 7"/>
                <a:gd name="T4" fmla="*/ 85 w 118"/>
                <a:gd name="T5" fmla="*/ 1 h 7"/>
                <a:gd name="T6" fmla="*/ 29 w 118"/>
                <a:gd name="T7" fmla="*/ 4 h 7"/>
                <a:gd name="T8" fmla="*/ 80 w 118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7">
                  <a:moveTo>
                    <a:pt x="80" y="7"/>
                  </a:moveTo>
                  <a:lnTo>
                    <a:pt x="80" y="7"/>
                  </a:lnTo>
                  <a:cubicBezTo>
                    <a:pt x="118" y="5"/>
                    <a:pt x="19" y="3"/>
                    <a:pt x="85" y="1"/>
                  </a:cubicBezTo>
                  <a:cubicBezTo>
                    <a:pt x="0" y="0"/>
                    <a:pt x="92" y="4"/>
                    <a:pt x="29" y="4"/>
                  </a:cubicBezTo>
                  <a:cubicBezTo>
                    <a:pt x="66" y="4"/>
                    <a:pt x="84" y="6"/>
                    <a:pt x="80" y="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2" name="Freeform 90"/>
            <p:cNvSpPr>
              <a:spLocks/>
            </p:cNvSpPr>
            <p:nvPr/>
          </p:nvSpPr>
          <p:spPr bwMode="invGray">
            <a:xfrm>
              <a:off x="6661150" y="2814638"/>
              <a:ext cx="34925" cy="1587"/>
            </a:xfrm>
            <a:custGeom>
              <a:avLst/>
              <a:gdLst>
                <a:gd name="T0" fmla="*/ 18 w 18"/>
                <a:gd name="T1" fmla="*/ 1 h 1"/>
                <a:gd name="T2" fmla="*/ 18 w 18"/>
                <a:gd name="T3" fmla="*/ 1 h 1"/>
                <a:gd name="T4" fmla="*/ 0 w 18"/>
                <a:gd name="T5" fmla="*/ 0 h 1"/>
                <a:gd name="T6" fmla="*/ 18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18" y="1"/>
                  </a:moveTo>
                  <a:lnTo>
                    <a:pt x="18" y="1"/>
                  </a:lnTo>
                  <a:lnTo>
                    <a:pt x="0" y="0"/>
                  </a:lnTo>
                  <a:lnTo>
                    <a:pt x="18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3" name="Freeform 91"/>
            <p:cNvSpPr>
              <a:spLocks/>
            </p:cNvSpPr>
            <p:nvPr/>
          </p:nvSpPr>
          <p:spPr bwMode="invGray">
            <a:xfrm>
              <a:off x="5661025" y="2789238"/>
              <a:ext cx="23813" cy="1587"/>
            </a:xfrm>
            <a:custGeom>
              <a:avLst/>
              <a:gdLst>
                <a:gd name="T0" fmla="*/ 0 w 13"/>
                <a:gd name="T1" fmla="*/ 1 h 1"/>
                <a:gd name="T2" fmla="*/ 0 w 13"/>
                <a:gd name="T3" fmla="*/ 1 h 1"/>
                <a:gd name="T4" fmla="*/ 13 w 13"/>
                <a:gd name="T5" fmla="*/ 0 h 1"/>
                <a:gd name="T6" fmla="*/ 0 w 1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0" y="1"/>
                  </a:moveTo>
                  <a:lnTo>
                    <a:pt x="0" y="1"/>
                  </a:lnTo>
                  <a:lnTo>
                    <a:pt x="13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4" name="Freeform 92"/>
            <p:cNvSpPr>
              <a:spLocks/>
            </p:cNvSpPr>
            <p:nvPr/>
          </p:nvSpPr>
          <p:spPr bwMode="invGray">
            <a:xfrm>
              <a:off x="6162675" y="2814638"/>
              <a:ext cx="258763" cy="7937"/>
            </a:xfrm>
            <a:custGeom>
              <a:avLst/>
              <a:gdLst>
                <a:gd name="T0" fmla="*/ 77 w 135"/>
                <a:gd name="T1" fmla="*/ 2 h 4"/>
                <a:gd name="T2" fmla="*/ 77 w 135"/>
                <a:gd name="T3" fmla="*/ 2 h 4"/>
                <a:gd name="T4" fmla="*/ 135 w 135"/>
                <a:gd name="T5" fmla="*/ 0 h 4"/>
                <a:gd name="T6" fmla="*/ 6 w 135"/>
                <a:gd name="T7" fmla="*/ 4 h 4"/>
                <a:gd name="T8" fmla="*/ 90 w 135"/>
                <a:gd name="T9" fmla="*/ 3 h 4"/>
                <a:gd name="T10" fmla="*/ 77 w 135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5" h="4">
                  <a:moveTo>
                    <a:pt x="77" y="2"/>
                  </a:moveTo>
                  <a:lnTo>
                    <a:pt x="77" y="2"/>
                  </a:lnTo>
                  <a:lnTo>
                    <a:pt x="135" y="0"/>
                  </a:lnTo>
                  <a:cubicBezTo>
                    <a:pt x="96" y="1"/>
                    <a:pt x="0" y="1"/>
                    <a:pt x="6" y="4"/>
                  </a:cubicBezTo>
                  <a:cubicBezTo>
                    <a:pt x="37" y="4"/>
                    <a:pt x="75" y="4"/>
                    <a:pt x="90" y="3"/>
                  </a:cubicBezTo>
                  <a:lnTo>
                    <a:pt x="77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5" name="Freeform 93"/>
            <p:cNvSpPr>
              <a:spLocks/>
            </p:cNvSpPr>
            <p:nvPr/>
          </p:nvSpPr>
          <p:spPr bwMode="invGray">
            <a:xfrm>
              <a:off x="5019675" y="2713038"/>
              <a:ext cx="73025" cy="4762"/>
            </a:xfrm>
            <a:custGeom>
              <a:avLst/>
              <a:gdLst>
                <a:gd name="T0" fmla="*/ 13 w 38"/>
                <a:gd name="T1" fmla="*/ 1 h 2"/>
                <a:gd name="T2" fmla="*/ 13 w 38"/>
                <a:gd name="T3" fmla="*/ 1 h 2"/>
                <a:gd name="T4" fmla="*/ 38 w 38"/>
                <a:gd name="T5" fmla="*/ 0 h 2"/>
                <a:gd name="T6" fmla="*/ 7 w 38"/>
                <a:gd name="T7" fmla="*/ 0 h 2"/>
                <a:gd name="T8" fmla="*/ 13 w 38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">
                  <a:moveTo>
                    <a:pt x="13" y="1"/>
                  </a:moveTo>
                  <a:lnTo>
                    <a:pt x="13" y="1"/>
                  </a:lnTo>
                  <a:lnTo>
                    <a:pt x="38" y="0"/>
                  </a:lnTo>
                  <a:lnTo>
                    <a:pt x="7" y="0"/>
                  </a:lnTo>
                  <a:cubicBezTo>
                    <a:pt x="16" y="0"/>
                    <a:pt x="0" y="2"/>
                    <a:pt x="1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6" name="Freeform 94"/>
            <p:cNvSpPr>
              <a:spLocks/>
            </p:cNvSpPr>
            <p:nvPr/>
          </p:nvSpPr>
          <p:spPr bwMode="invGray">
            <a:xfrm>
              <a:off x="5021263" y="2713038"/>
              <a:ext cx="11113" cy="0"/>
            </a:xfrm>
            <a:custGeom>
              <a:avLst/>
              <a:gdLst>
                <a:gd name="T0" fmla="*/ 0 w 6"/>
                <a:gd name="T1" fmla="*/ 0 w 6"/>
                <a:gd name="T2" fmla="*/ 6 w 6"/>
                <a:gd name="T3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7" name="Freeform 95"/>
            <p:cNvSpPr>
              <a:spLocks/>
            </p:cNvSpPr>
            <p:nvPr/>
          </p:nvSpPr>
          <p:spPr bwMode="invGray">
            <a:xfrm>
              <a:off x="5864225" y="2784475"/>
              <a:ext cx="101600" cy="4762"/>
            </a:xfrm>
            <a:custGeom>
              <a:avLst/>
              <a:gdLst>
                <a:gd name="T0" fmla="*/ 3 w 53"/>
                <a:gd name="T1" fmla="*/ 2 h 2"/>
                <a:gd name="T2" fmla="*/ 3 w 53"/>
                <a:gd name="T3" fmla="*/ 2 h 2"/>
                <a:gd name="T4" fmla="*/ 53 w 53"/>
                <a:gd name="T5" fmla="*/ 1 h 2"/>
                <a:gd name="T6" fmla="*/ 3 w 5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2">
                  <a:moveTo>
                    <a:pt x="3" y="2"/>
                  </a:moveTo>
                  <a:lnTo>
                    <a:pt x="3" y="2"/>
                  </a:lnTo>
                  <a:cubicBezTo>
                    <a:pt x="21" y="2"/>
                    <a:pt x="36" y="2"/>
                    <a:pt x="53" y="1"/>
                  </a:cubicBezTo>
                  <a:cubicBezTo>
                    <a:pt x="46" y="1"/>
                    <a:pt x="0" y="0"/>
                    <a:pt x="3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8" name="Freeform 96"/>
            <p:cNvSpPr>
              <a:spLocks/>
            </p:cNvSpPr>
            <p:nvPr/>
          </p:nvSpPr>
          <p:spPr bwMode="invGray">
            <a:xfrm>
              <a:off x="4703763" y="2722563"/>
              <a:ext cx="84138" cy="1587"/>
            </a:xfrm>
            <a:custGeom>
              <a:avLst/>
              <a:gdLst>
                <a:gd name="T0" fmla="*/ 3 w 44"/>
                <a:gd name="T1" fmla="*/ 1 h 1"/>
                <a:gd name="T2" fmla="*/ 3 w 44"/>
                <a:gd name="T3" fmla="*/ 1 h 1"/>
                <a:gd name="T4" fmla="*/ 44 w 44"/>
                <a:gd name="T5" fmla="*/ 0 h 1"/>
                <a:gd name="T6" fmla="*/ 0 w 44"/>
                <a:gd name="T7" fmla="*/ 0 h 1"/>
                <a:gd name="T8" fmla="*/ 3 w 4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">
                  <a:moveTo>
                    <a:pt x="3" y="1"/>
                  </a:moveTo>
                  <a:lnTo>
                    <a:pt x="3" y="1"/>
                  </a:lnTo>
                  <a:lnTo>
                    <a:pt x="44" y="0"/>
                  </a:lnTo>
                  <a:lnTo>
                    <a:pt x="0" y="0"/>
                  </a:lnTo>
                  <a:lnTo>
                    <a:pt x="3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9" name="Freeform 97"/>
            <p:cNvSpPr>
              <a:spLocks/>
            </p:cNvSpPr>
            <p:nvPr/>
          </p:nvSpPr>
          <p:spPr bwMode="invGray">
            <a:xfrm>
              <a:off x="4264025" y="2713038"/>
              <a:ext cx="77788" cy="4762"/>
            </a:xfrm>
            <a:custGeom>
              <a:avLst/>
              <a:gdLst>
                <a:gd name="T0" fmla="*/ 41 w 41"/>
                <a:gd name="T1" fmla="*/ 1 h 2"/>
                <a:gd name="T2" fmla="*/ 41 w 41"/>
                <a:gd name="T3" fmla="*/ 1 h 2"/>
                <a:gd name="T4" fmla="*/ 34 w 41"/>
                <a:gd name="T5" fmla="*/ 0 h 2"/>
                <a:gd name="T6" fmla="*/ 0 w 41"/>
                <a:gd name="T7" fmla="*/ 1 h 2"/>
                <a:gd name="T8" fmla="*/ 7 w 41"/>
                <a:gd name="T9" fmla="*/ 2 h 2"/>
                <a:gd name="T10" fmla="*/ 41 w 41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">
                  <a:moveTo>
                    <a:pt x="41" y="1"/>
                  </a:moveTo>
                  <a:lnTo>
                    <a:pt x="41" y="1"/>
                  </a:lnTo>
                  <a:lnTo>
                    <a:pt x="34" y="0"/>
                  </a:lnTo>
                  <a:lnTo>
                    <a:pt x="0" y="1"/>
                  </a:lnTo>
                  <a:lnTo>
                    <a:pt x="7" y="2"/>
                  </a:lnTo>
                  <a:lnTo>
                    <a:pt x="41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0" name="Freeform 98"/>
            <p:cNvSpPr>
              <a:spLocks/>
            </p:cNvSpPr>
            <p:nvPr/>
          </p:nvSpPr>
          <p:spPr bwMode="invGray">
            <a:xfrm>
              <a:off x="4800600" y="2822575"/>
              <a:ext cx="117475" cy="7937"/>
            </a:xfrm>
            <a:custGeom>
              <a:avLst/>
              <a:gdLst>
                <a:gd name="T0" fmla="*/ 11 w 61"/>
                <a:gd name="T1" fmla="*/ 2 h 3"/>
                <a:gd name="T2" fmla="*/ 11 w 61"/>
                <a:gd name="T3" fmla="*/ 2 h 3"/>
                <a:gd name="T4" fmla="*/ 54 w 61"/>
                <a:gd name="T5" fmla="*/ 0 h 3"/>
                <a:gd name="T6" fmla="*/ 0 w 61"/>
                <a:gd name="T7" fmla="*/ 0 h 3"/>
                <a:gd name="T8" fmla="*/ 46 w 61"/>
                <a:gd name="T9" fmla="*/ 0 h 3"/>
                <a:gd name="T10" fmla="*/ 11 w 61"/>
                <a:gd name="T11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3">
                  <a:moveTo>
                    <a:pt x="11" y="2"/>
                  </a:moveTo>
                  <a:lnTo>
                    <a:pt x="11" y="2"/>
                  </a:lnTo>
                  <a:cubicBezTo>
                    <a:pt x="39" y="3"/>
                    <a:pt x="61" y="0"/>
                    <a:pt x="54" y="0"/>
                  </a:cubicBezTo>
                  <a:lnTo>
                    <a:pt x="0" y="0"/>
                  </a:lnTo>
                  <a:cubicBezTo>
                    <a:pt x="13" y="2"/>
                    <a:pt x="15" y="0"/>
                    <a:pt x="46" y="0"/>
                  </a:cubicBezTo>
                  <a:lnTo>
                    <a:pt x="11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1" name="Freeform 99"/>
            <p:cNvSpPr>
              <a:spLocks/>
            </p:cNvSpPr>
            <p:nvPr/>
          </p:nvSpPr>
          <p:spPr bwMode="invGray">
            <a:xfrm>
              <a:off x="187325" y="2714625"/>
              <a:ext cx="1925638" cy="31750"/>
            </a:xfrm>
            <a:custGeom>
              <a:avLst/>
              <a:gdLst>
                <a:gd name="T0" fmla="*/ 746 w 1004"/>
                <a:gd name="T1" fmla="*/ 6 h 14"/>
                <a:gd name="T2" fmla="*/ 746 w 1004"/>
                <a:gd name="T3" fmla="*/ 6 h 14"/>
                <a:gd name="T4" fmla="*/ 820 w 1004"/>
                <a:gd name="T5" fmla="*/ 7 h 14"/>
                <a:gd name="T6" fmla="*/ 800 w 1004"/>
                <a:gd name="T7" fmla="*/ 8 h 14"/>
                <a:gd name="T8" fmla="*/ 847 w 1004"/>
                <a:gd name="T9" fmla="*/ 5 h 14"/>
                <a:gd name="T10" fmla="*/ 769 w 1004"/>
                <a:gd name="T11" fmla="*/ 11 h 14"/>
                <a:gd name="T12" fmla="*/ 918 w 1004"/>
                <a:gd name="T13" fmla="*/ 9 h 14"/>
                <a:gd name="T14" fmla="*/ 876 w 1004"/>
                <a:gd name="T15" fmla="*/ 7 h 14"/>
                <a:gd name="T16" fmla="*/ 981 w 1004"/>
                <a:gd name="T17" fmla="*/ 5 h 14"/>
                <a:gd name="T18" fmla="*/ 989 w 1004"/>
                <a:gd name="T19" fmla="*/ 2 h 14"/>
                <a:gd name="T20" fmla="*/ 997 w 1004"/>
                <a:gd name="T21" fmla="*/ 2 h 14"/>
                <a:gd name="T22" fmla="*/ 1004 w 1004"/>
                <a:gd name="T23" fmla="*/ 2 h 14"/>
                <a:gd name="T24" fmla="*/ 999 w 1004"/>
                <a:gd name="T25" fmla="*/ 2 h 14"/>
                <a:gd name="T26" fmla="*/ 994 w 1004"/>
                <a:gd name="T27" fmla="*/ 1 h 14"/>
                <a:gd name="T28" fmla="*/ 904 w 1004"/>
                <a:gd name="T29" fmla="*/ 0 h 14"/>
                <a:gd name="T30" fmla="*/ 791 w 1004"/>
                <a:gd name="T31" fmla="*/ 2 h 14"/>
                <a:gd name="T32" fmla="*/ 756 w 1004"/>
                <a:gd name="T33" fmla="*/ 2 h 14"/>
                <a:gd name="T34" fmla="*/ 743 w 1004"/>
                <a:gd name="T35" fmla="*/ 2 h 14"/>
                <a:gd name="T36" fmla="*/ 764 w 1004"/>
                <a:gd name="T37" fmla="*/ 1 h 14"/>
                <a:gd name="T38" fmla="*/ 697 w 1004"/>
                <a:gd name="T39" fmla="*/ 2 h 14"/>
                <a:gd name="T40" fmla="*/ 570 w 1004"/>
                <a:gd name="T41" fmla="*/ 3 h 14"/>
                <a:gd name="T42" fmla="*/ 559 w 1004"/>
                <a:gd name="T43" fmla="*/ 2 h 14"/>
                <a:gd name="T44" fmla="*/ 554 w 1004"/>
                <a:gd name="T45" fmla="*/ 3 h 14"/>
                <a:gd name="T46" fmla="*/ 0 w 1004"/>
                <a:gd name="T47" fmla="*/ 4 h 14"/>
                <a:gd name="T48" fmla="*/ 79 w 1004"/>
                <a:gd name="T49" fmla="*/ 5 h 14"/>
                <a:gd name="T50" fmla="*/ 113 w 1004"/>
                <a:gd name="T51" fmla="*/ 8 h 14"/>
                <a:gd name="T52" fmla="*/ 49 w 1004"/>
                <a:gd name="T53" fmla="*/ 8 h 14"/>
                <a:gd name="T54" fmla="*/ 64 w 1004"/>
                <a:gd name="T55" fmla="*/ 12 h 14"/>
                <a:gd name="T56" fmla="*/ 213 w 1004"/>
                <a:gd name="T57" fmla="*/ 8 h 14"/>
                <a:gd name="T58" fmla="*/ 234 w 1004"/>
                <a:gd name="T59" fmla="*/ 11 h 14"/>
                <a:gd name="T60" fmla="*/ 223 w 1004"/>
                <a:gd name="T61" fmla="*/ 11 h 14"/>
                <a:gd name="T62" fmla="*/ 324 w 1004"/>
                <a:gd name="T63" fmla="*/ 10 h 14"/>
                <a:gd name="T64" fmla="*/ 322 w 1004"/>
                <a:gd name="T65" fmla="*/ 12 h 14"/>
                <a:gd name="T66" fmla="*/ 454 w 1004"/>
                <a:gd name="T67" fmla="*/ 10 h 14"/>
                <a:gd name="T68" fmla="*/ 452 w 1004"/>
                <a:gd name="T69" fmla="*/ 11 h 14"/>
                <a:gd name="T70" fmla="*/ 620 w 1004"/>
                <a:gd name="T71" fmla="*/ 9 h 14"/>
                <a:gd name="T72" fmla="*/ 568 w 1004"/>
                <a:gd name="T73" fmla="*/ 11 h 14"/>
                <a:gd name="T74" fmla="*/ 643 w 1004"/>
                <a:gd name="T75" fmla="*/ 10 h 14"/>
                <a:gd name="T76" fmla="*/ 622 w 1004"/>
                <a:gd name="T77" fmla="*/ 12 h 14"/>
                <a:gd name="T78" fmla="*/ 758 w 1004"/>
                <a:gd name="T79" fmla="*/ 8 h 14"/>
                <a:gd name="T80" fmla="*/ 746 w 1004"/>
                <a:gd name="T81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04" h="14">
                  <a:moveTo>
                    <a:pt x="746" y="6"/>
                  </a:moveTo>
                  <a:lnTo>
                    <a:pt x="746" y="6"/>
                  </a:lnTo>
                  <a:cubicBezTo>
                    <a:pt x="758" y="5"/>
                    <a:pt x="817" y="5"/>
                    <a:pt x="820" y="7"/>
                  </a:cubicBezTo>
                  <a:cubicBezTo>
                    <a:pt x="812" y="7"/>
                    <a:pt x="780" y="8"/>
                    <a:pt x="800" y="8"/>
                  </a:cubicBezTo>
                  <a:lnTo>
                    <a:pt x="847" y="5"/>
                  </a:lnTo>
                  <a:cubicBezTo>
                    <a:pt x="909" y="7"/>
                    <a:pt x="800" y="10"/>
                    <a:pt x="769" y="11"/>
                  </a:cubicBezTo>
                  <a:cubicBezTo>
                    <a:pt x="832" y="11"/>
                    <a:pt x="851" y="9"/>
                    <a:pt x="918" y="9"/>
                  </a:cubicBezTo>
                  <a:cubicBezTo>
                    <a:pt x="899" y="9"/>
                    <a:pt x="886" y="8"/>
                    <a:pt x="876" y="7"/>
                  </a:cubicBezTo>
                  <a:cubicBezTo>
                    <a:pt x="873" y="5"/>
                    <a:pt x="936" y="6"/>
                    <a:pt x="981" y="5"/>
                  </a:cubicBezTo>
                  <a:cubicBezTo>
                    <a:pt x="952" y="4"/>
                    <a:pt x="969" y="3"/>
                    <a:pt x="989" y="2"/>
                  </a:cubicBezTo>
                  <a:cubicBezTo>
                    <a:pt x="993" y="2"/>
                    <a:pt x="996" y="2"/>
                    <a:pt x="997" y="2"/>
                  </a:cubicBezTo>
                  <a:lnTo>
                    <a:pt x="1004" y="2"/>
                  </a:lnTo>
                  <a:lnTo>
                    <a:pt x="999" y="2"/>
                  </a:lnTo>
                  <a:cubicBezTo>
                    <a:pt x="999" y="1"/>
                    <a:pt x="998" y="1"/>
                    <a:pt x="994" y="1"/>
                  </a:cubicBezTo>
                  <a:cubicBezTo>
                    <a:pt x="957" y="1"/>
                    <a:pt x="928" y="0"/>
                    <a:pt x="904" y="0"/>
                  </a:cubicBezTo>
                  <a:cubicBezTo>
                    <a:pt x="928" y="3"/>
                    <a:pt x="822" y="1"/>
                    <a:pt x="791" y="2"/>
                  </a:cubicBezTo>
                  <a:lnTo>
                    <a:pt x="756" y="2"/>
                  </a:lnTo>
                  <a:lnTo>
                    <a:pt x="743" y="2"/>
                  </a:lnTo>
                  <a:cubicBezTo>
                    <a:pt x="740" y="2"/>
                    <a:pt x="744" y="1"/>
                    <a:pt x="764" y="1"/>
                  </a:cubicBezTo>
                  <a:cubicBezTo>
                    <a:pt x="747" y="1"/>
                    <a:pt x="692" y="1"/>
                    <a:pt x="697" y="2"/>
                  </a:cubicBezTo>
                  <a:lnTo>
                    <a:pt x="570" y="3"/>
                  </a:lnTo>
                  <a:cubicBezTo>
                    <a:pt x="566" y="3"/>
                    <a:pt x="562" y="2"/>
                    <a:pt x="559" y="2"/>
                  </a:cubicBezTo>
                  <a:cubicBezTo>
                    <a:pt x="554" y="2"/>
                    <a:pt x="554" y="3"/>
                    <a:pt x="554" y="3"/>
                  </a:cubicBezTo>
                  <a:lnTo>
                    <a:pt x="0" y="4"/>
                  </a:lnTo>
                  <a:lnTo>
                    <a:pt x="79" y="5"/>
                  </a:lnTo>
                  <a:cubicBezTo>
                    <a:pt x="37" y="8"/>
                    <a:pt x="125" y="6"/>
                    <a:pt x="113" y="8"/>
                  </a:cubicBezTo>
                  <a:cubicBezTo>
                    <a:pt x="94" y="9"/>
                    <a:pt x="66" y="9"/>
                    <a:pt x="49" y="8"/>
                  </a:cubicBezTo>
                  <a:cubicBezTo>
                    <a:pt x="43" y="9"/>
                    <a:pt x="67" y="10"/>
                    <a:pt x="64" y="12"/>
                  </a:cubicBezTo>
                  <a:cubicBezTo>
                    <a:pt x="134" y="13"/>
                    <a:pt x="145" y="7"/>
                    <a:pt x="213" y="8"/>
                  </a:cubicBezTo>
                  <a:cubicBezTo>
                    <a:pt x="210" y="10"/>
                    <a:pt x="189" y="11"/>
                    <a:pt x="234" y="11"/>
                  </a:cubicBezTo>
                  <a:lnTo>
                    <a:pt x="223" y="11"/>
                  </a:lnTo>
                  <a:cubicBezTo>
                    <a:pt x="294" y="9"/>
                    <a:pt x="278" y="14"/>
                    <a:pt x="324" y="10"/>
                  </a:cubicBezTo>
                  <a:lnTo>
                    <a:pt x="322" y="12"/>
                  </a:lnTo>
                  <a:cubicBezTo>
                    <a:pt x="355" y="11"/>
                    <a:pt x="418" y="11"/>
                    <a:pt x="454" y="10"/>
                  </a:cubicBezTo>
                  <a:lnTo>
                    <a:pt x="452" y="11"/>
                  </a:lnTo>
                  <a:cubicBezTo>
                    <a:pt x="551" y="8"/>
                    <a:pt x="508" y="10"/>
                    <a:pt x="620" y="9"/>
                  </a:cubicBezTo>
                  <a:lnTo>
                    <a:pt x="568" y="11"/>
                  </a:lnTo>
                  <a:cubicBezTo>
                    <a:pt x="607" y="12"/>
                    <a:pt x="616" y="10"/>
                    <a:pt x="643" y="10"/>
                  </a:cubicBezTo>
                  <a:cubicBezTo>
                    <a:pt x="641" y="10"/>
                    <a:pt x="648" y="12"/>
                    <a:pt x="622" y="12"/>
                  </a:cubicBezTo>
                  <a:lnTo>
                    <a:pt x="758" y="8"/>
                  </a:lnTo>
                  <a:cubicBezTo>
                    <a:pt x="790" y="7"/>
                    <a:pt x="751" y="7"/>
                    <a:pt x="746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2" name="Freeform 100"/>
            <p:cNvSpPr>
              <a:spLocks/>
            </p:cNvSpPr>
            <p:nvPr/>
          </p:nvSpPr>
          <p:spPr bwMode="invGray">
            <a:xfrm>
              <a:off x="1947862" y="2735263"/>
              <a:ext cx="47625" cy="0"/>
            </a:xfrm>
            <a:custGeom>
              <a:avLst/>
              <a:gdLst>
                <a:gd name="T0" fmla="*/ 0 w 25"/>
                <a:gd name="T1" fmla="*/ 0 w 25"/>
                <a:gd name="T2" fmla="*/ 25 w 25"/>
                <a:gd name="T3" fmla="*/ 0 w 2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5">
                  <a:moveTo>
                    <a:pt x="0" y="0"/>
                  </a:moveTo>
                  <a:lnTo>
                    <a:pt x="0" y="0"/>
                  </a:lnTo>
                  <a:lnTo>
                    <a:pt x="2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3" name="Freeform 101"/>
            <p:cNvSpPr>
              <a:spLocks/>
            </p:cNvSpPr>
            <p:nvPr/>
          </p:nvSpPr>
          <p:spPr bwMode="invGray">
            <a:xfrm>
              <a:off x="112712" y="2724150"/>
              <a:ext cx="74613" cy="0"/>
            </a:xfrm>
            <a:custGeom>
              <a:avLst/>
              <a:gdLst>
                <a:gd name="T0" fmla="*/ 0 w 39"/>
                <a:gd name="T1" fmla="*/ 0 w 39"/>
                <a:gd name="T2" fmla="*/ 39 w 39"/>
                <a:gd name="T3" fmla="*/ 0 w 3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9">
                  <a:moveTo>
                    <a:pt x="0" y="0"/>
                  </a:moveTo>
                  <a:lnTo>
                    <a:pt x="0" y="0"/>
                  </a:lnTo>
                  <a:lnTo>
                    <a:pt x="39" y="0"/>
                  </a:lnTo>
                  <a:cubicBezTo>
                    <a:pt x="27" y="0"/>
                    <a:pt x="14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4" name="Freeform 102"/>
            <p:cNvSpPr>
              <a:spLocks/>
            </p:cNvSpPr>
            <p:nvPr/>
          </p:nvSpPr>
          <p:spPr bwMode="invGray">
            <a:xfrm>
              <a:off x="2187575" y="2717800"/>
              <a:ext cx="176213" cy="6350"/>
            </a:xfrm>
            <a:custGeom>
              <a:avLst/>
              <a:gdLst>
                <a:gd name="T0" fmla="*/ 71 w 92"/>
                <a:gd name="T1" fmla="*/ 3 h 3"/>
                <a:gd name="T2" fmla="*/ 71 w 92"/>
                <a:gd name="T3" fmla="*/ 3 h 3"/>
                <a:gd name="T4" fmla="*/ 92 w 92"/>
                <a:gd name="T5" fmla="*/ 0 h 3"/>
                <a:gd name="T6" fmla="*/ 8 w 92"/>
                <a:gd name="T7" fmla="*/ 1 h 3"/>
                <a:gd name="T8" fmla="*/ 2 w 92"/>
                <a:gd name="T9" fmla="*/ 3 h 3"/>
                <a:gd name="T10" fmla="*/ 71 w 92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3">
                  <a:moveTo>
                    <a:pt x="71" y="3"/>
                  </a:moveTo>
                  <a:lnTo>
                    <a:pt x="71" y="3"/>
                  </a:lnTo>
                  <a:cubicBezTo>
                    <a:pt x="47" y="2"/>
                    <a:pt x="88" y="1"/>
                    <a:pt x="92" y="0"/>
                  </a:cubicBezTo>
                  <a:lnTo>
                    <a:pt x="8" y="1"/>
                  </a:lnTo>
                  <a:cubicBezTo>
                    <a:pt x="8" y="1"/>
                    <a:pt x="0" y="2"/>
                    <a:pt x="2" y="3"/>
                  </a:cubicBezTo>
                  <a:lnTo>
                    <a:pt x="71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5" name="Freeform 103"/>
            <p:cNvSpPr>
              <a:spLocks/>
            </p:cNvSpPr>
            <p:nvPr/>
          </p:nvSpPr>
          <p:spPr bwMode="invGray">
            <a:xfrm>
              <a:off x="2112962" y="2714625"/>
              <a:ext cx="90488" cy="4762"/>
            </a:xfrm>
            <a:custGeom>
              <a:avLst/>
              <a:gdLst>
                <a:gd name="T0" fmla="*/ 22 w 47"/>
                <a:gd name="T1" fmla="*/ 0 h 2"/>
                <a:gd name="T2" fmla="*/ 22 w 47"/>
                <a:gd name="T3" fmla="*/ 0 h 2"/>
                <a:gd name="T4" fmla="*/ 0 w 47"/>
                <a:gd name="T5" fmla="*/ 2 h 2"/>
                <a:gd name="T6" fmla="*/ 47 w 47"/>
                <a:gd name="T7" fmla="*/ 2 h 2"/>
                <a:gd name="T8" fmla="*/ 22 w 47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22" y="0"/>
                  </a:moveTo>
                  <a:lnTo>
                    <a:pt x="22" y="0"/>
                  </a:lnTo>
                  <a:cubicBezTo>
                    <a:pt x="19" y="1"/>
                    <a:pt x="11" y="1"/>
                    <a:pt x="0" y="2"/>
                  </a:cubicBezTo>
                  <a:lnTo>
                    <a:pt x="47" y="2"/>
                  </a:lnTo>
                  <a:cubicBezTo>
                    <a:pt x="47" y="1"/>
                    <a:pt x="41" y="0"/>
                    <a:pt x="2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6" name="Freeform 104"/>
            <p:cNvSpPr>
              <a:spLocks/>
            </p:cNvSpPr>
            <p:nvPr/>
          </p:nvSpPr>
          <p:spPr bwMode="invGray">
            <a:xfrm>
              <a:off x="2101850" y="2811463"/>
              <a:ext cx="71438" cy="3175"/>
            </a:xfrm>
            <a:custGeom>
              <a:avLst/>
              <a:gdLst>
                <a:gd name="T0" fmla="*/ 37 w 37"/>
                <a:gd name="T1" fmla="*/ 0 h 1"/>
                <a:gd name="T2" fmla="*/ 37 w 37"/>
                <a:gd name="T3" fmla="*/ 0 h 1"/>
                <a:gd name="T4" fmla="*/ 22 w 37"/>
                <a:gd name="T5" fmla="*/ 1 h 1"/>
                <a:gd name="T6" fmla="*/ 0 w 37"/>
                <a:gd name="T7" fmla="*/ 1 h 1"/>
                <a:gd name="T8" fmla="*/ 37 w 3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">
                  <a:moveTo>
                    <a:pt x="37" y="0"/>
                  </a:moveTo>
                  <a:lnTo>
                    <a:pt x="37" y="0"/>
                  </a:lnTo>
                  <a:lnTo>
                    <a:pt x="22" y="1"/>
                  </a:lnTo>
                  <a:lnTo>
                    <a:pt x="0" y="1"/>
                  </a:lnTo>
                  <a:lnTo>
                    <a:pt x="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7" name="Freeform 105"/>
            <p:cNvSpPr>
              <a:spLocks/>
            </p:cNvSpPr>
            <p:nvPr/>
          </p:nvSpPr>
          <p:spPr bwMode="invGray">
            <a:xfrm>
              <a:off x="1724025" y="2805113"/>
              <a:ext cx="120650" cy="4762"/>
            </a:xfrm>
            <a:custGeom>
              <a:avLst/>
              <a:gdLst>
                <a:gd name="T0" fmla="*/ 0 w 63"/>
                <a:gd name="T1" fmla="*/ 0 h 2"/>
                <a:gd name="T2" fmla="*/ 0 w 63"/>
                <a:gd name="T3" fmla="*/ 0 h 2"/>
                <a:gd name="T4" fmla="*/ 63 w 63"/>
                <a:gd name="T5" fmla="*/ 0 h 2"/>
                <a:gd name="T6" fmla="*/ 0 w 6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2">
                  <a:moveTo>
                    <a:pt x="0" y="0"/>
                  </a:moveTo>
                  <a:lnTo>
                    <a:pt x="0" y="0"/>
                  </a:lnTo>
                  <a:cubicBezTo>
                    <a:pt x="18" y="2"/>
                    <a:pt x="52" y="1"/>
                    <a:pt x="63" y="0"/>
                  </a:cubicBezTo>
                  <a:cubicBezTo>
                    <a:pt x="24" y="0"/>
                    <a:pt x="41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8" name="Freeform 106"/>
            <p:cNvSpPr>
              <a:spLocks/>
            </p:cNvSpPr>
            <p:nvPr/>
          </p:nvSpPr>
          <p:spPr bwMode="invGray">
            <a:xfrm>
              <a:off x="1744662" y="2833688"/>
              <a:ext cx="73025" cy="3175"/>
            </a:xfrm>
            <a:custGeom>
              <a:avLst/>
              <a:gdLst>
                <a:gd name="T0" fmla="*/ 38 w 38"/>
                <a:gd name="T1" fmla="*/ 0 h 1"/>
                <a:gd name="T2" fmla="*/ 38 w 38"/>
                <a:gd name="T3" fmla="*/ 0 h 1"/>
                <a:gd name="T4" fmla="*/ 0 w 38"/>
                <a:gd name="T5" fmla="*/ 1 h 1"/>
                <a:gd name="T6" fmla="*/ 3 w 38"/>
                <a:gd name="T7" fmla="*/ 1 h 1"/>
                <a:gd name="T8" fmla="*/ 38 w 38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">
                  <a:moveTo>
                    <a:pt x="38" y="0"/>
                  </a:moveTo>
                  <a:lnTo>
                    <a:pt x="38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9" name="Freeform 107"/>
            <p:cNvSpPr>
              <a:spLocks/>
            </p:cNvSpPr>
            <p:nvPr/>
          </p:nvSpPr>
          <p:spPr bwMode="invGray">
            <a:xfrm>
              <a:off x="-474663" y="2741613"/>
              <a:ext cx="34925" cy="0"/>
            </a:xfrm>
            <a:custGeom>
              <a:avLst/>
              <a:gdLst>
                <a:gd name="T0" fmla="*/ 18 w 18"/>
                <a:gd name="T1" fmla="*/ 18 w 18"/>
                <a:gd name="T2" fmla="*/ 0 w 18"/>
                <a:gd name="T3" fmla="*/ 18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18" y="0"/>
                  </a:move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0" name="Freeform 108"/>
            <p:cNvSpPr>
              <a:spLocks/>
            </p:cNvSpPr>
            <p:nvPr/>
          </p:nvSpPr>
          <p:spPr bwMode="invGray">
            <a:xfrm>
              <a:off x="-947738" y="2725738"/>
              <a:ext cx="1239838" cy="19050"/>
            </a:xfrm>
            <a:custGeom>
              <a:avLst/>
              <a:gdLst>
                <a:gd name="T0" fmla="*/ 588 w 647"/>
                <a:gd name="T1" fmla="*/ 5 h 8"/>
                <a:gd name="T2" fmla="*/ 588 w 647"/>
                <a:gd name="T3" fmla="*/ 5 h 8"/>
                <a:gd name="T4" fmla="*/ 619 w 647"/>
                <a:gd name="T5" fmla="*/ 0 h 8"/>
                <a:gd name="T6" fmla="*/ 570 w 647"/>
                <a:gd name="T7" fmla="*/ 1 h 8"/>
                <a:gd name="T8" fmla="*/ 574 w 647"/>
                <a:gd name="T9" fmla="*/ 0 h 8"/>
                <a:gd name="T10" fmla="*/ 515 w 647"/>
                <a:gd name="T11" fmla="*/ 1 h 8"/>
                <a:gd name="T12" fmla="*/ 533 w 647"/>
                <a:gd name="T13" fmla="*/ 3 h 8"/>
                <a:gd name="T14" fmla="*/ 450 w 647"/>
                <a:gd name="T15" fmla="*/ 0 h 8"/>
                <a:gd name="T16" fmla="*/ 361 w 647"/>
                <a:gd name="T17" fmla="*/ 0 h 8"/>
                <a:gd name="T18" fmla="*/ 368 w 647"/>
                <a:gd name="T19" fmla="*/ 0 h 8"/>
                <a:gd name="T20" fmla="*/ 355 w 647"/>
                <a:gd name="T21" fmla="*/ 0 h 8"/>
                <a:gd name="T22" fmla="*/ 55 w 647"/>
                <a:gd name="T23" fmla="*/ 1 h 8"/>
                <a:gd name="T24" fmla="*/ 45 w 647"/>
                <a:gd name="T25" fmla="*/ 6 h 8"/>
                <a:gd name="T26" fmla="*/ 207 w 647"/>
                <a:gd name="T27" fmla="*/ 5 h 8"/>
                <a:gd name="T28" fmla="*/ 214 w 647"/>
                <a:gd name="T29" fmla="*/ 6 h 8"/>
                <a:gd name="T30" fmla="*/ 250 w 647"/>
                <a:gd name="T31" fmla="*/ 4 h 8"/>
                <a:gd name="T32" fmla="*/ 216 w 647"/>
                <a:gd name="T33" fmla="*/ 3 h 8"/>
                <a:gd name="T34" fmla="*/ 393 w 647"/>
                <a:gd name="T35" fmla="*/ 3 h 8"/>
                <a:gd name="T36" fmla="*/ 265 w 647"/>
                <a:gd name="T37" fmla="*/ 5 h 8"/>
                <a:gd name="T38" fmla="*/ 265 w 647"/>
                <a:gd name="T39" fmla="*/ 7 h 8"/>
                <a:gd name="T40" fmla="*/ 588 w 647"/>
                <a:gd name="T4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7" h="8">
                  <a:moveTo>
                    <a:pt x="588" y="5"/>
                  </a:moveTo>
                  <a:lnTo>
                    <a:pt x="588" y="5"/>
                  </a:lnTo>
                  <a:cubicBezTo>
                    <a:pt x="499" y="3"/>
                    <a:pt x="647" y="3"/>
                    <a:pt x="619" y="0"/>
                  </a:cubicBezTo>
                  <a:lnTo>
                    <a:pt x="570" y="1"/>
                  </a:lnTo>
                  <a:lnTo>
                    <a:pt x="574" y="0"/>
                  </a:lnTo>
                  <a:lnTo>
                    <a:pt x="515" y="1"/>
                  </a:lnTo>
                  <a:cubicBezTo>
                    <a:pt x="527" y="2"/>
                    <a:pt x="536" y="2"/>
                    <a:pt x="533" y="3"/>
                  </a:cubicBezTo>
                  <a:cubicBezTo>
                    <a:pt x="454" y="3"/>
                    <a:pt x="508" y="2"/>
                    <a:pt x="450" y="0"/>
                  </a:cubicBezTo>
                  <a:lnTo>
                    <a:pt x="361" y="0"/>
                  </a:lnTo>
                  <a:lnTo>
                    <a:pt x="368" y="0"/>
                  </a:lnTo>
                  <a:cubicBezTo>
                    <a:pt x="361" y="0"/>
                    <a:pt x="357" y="0"/>
                    <a:pt x="355" y="0"/>
                  </a:cubicBezTo>
                  <a:lnTo>
                    <a:pt x="55" y="1"/>
                  </a:lnTo>
                  <a:cubicBezTo>
                    <a:pt x="0" y="3"/>
                    <a:pt x="85" y="4"/>
                    <a:pt x="45" y="6"/>
                  </a:cubicBezTo>
                  <a:cubicBezTo>
                    <a:pt x="108" y="6"/>
                    <a:pt x="202" y="8"/>
                    <a:pt x="207" y="5"/>
                  </a:cubicBezTo>
                  <a:cubicBezTo>
                    <a:pt x="205" y="5"/>
                    <a:pt x="201" y="6"/>
                    <a:pt x="214" y="6"/>
                  </a:cubicBezTo>
                  <a:lnTo>
                    <a:pt x="250" y="4"/>
                  </a:lnTo>
                  <a:lnTo>
                    <a:pt x="216" y="3"/>
                  </a:lnTo>
                  <a:cubicBezTo>
                    <a:pt x="252" y="1"/>
                    <a:pt x="371" y="1"/>
                    <a:pt x="393" y="3"/>
                  </a:cubicBezTo>
                  <a:cubicBezTo>
                    <a:pt x="325" y="4"/>
                    <a:pt x="359" y="6"/>
                    <a:pt x="265" y="5"/>
                  </a:cubicBezTo>
                  <a:cubicBezTo>
                    <a:pt x="269" y="6"/>
                    <a:pt x="286" y="7"/>
                    <a:pt x="265" y="7"/>
                  </a:cubicBezTo>
                  <a:cubicBezTo>
                    <a:pt x="375" y="6"/>
                    <a:pt x="474" y="8"/>
                    <a:pt x="588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1" name="Freeform 109"/>
            <p:cNvSpPr>
              <a:spLocks/>
            </p:cNvSpPr>
            <p:nvPr/>
          </p:nvSpPr>
          <p:spPr bwMode="invGray">
            <a:xfrm>
              <a:off x="-1944688" y="2741613"/>
              <a:ext cx="4763" cy="0"/>
            </a:xfrm>
            <a:custGeom>
              <a:avLst/>
              <a:gdLst>
                <a:gd name="T0" fmla="*/ 1 w 2"/>
                <a:gd name="T1" fmla="*/ 1 w 2"/>
                <a:gd name="T2" fmla="*/ 2 w 2"/>
                <a:gd name="T3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lnTo>
                    <a:pt x="1" y="0"/>
                  </a:lnTo>
                  <a:lnTo>
                    <a:pt x="2" y="0"/>
                  </a:ln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2" name="Freeform 110"/>
            <p:cNvSpPr>
              <a:spLocks/>
            </p:cNvSpPr>
            <p:nvPr/>
          </p:nvSpPr>
          <p:spPr bwMode="invGray">
            <a:xfrm>
              <a:off x="-1939925" y="2735263"/>
              <a:ext cx="173038" cy="6350"/>
            </a:xfrm>
            <a:custGeom>
              <a:avLst/>
              <a:gdLst>
                <a:gd name="T0" fmla="*/ 36 w 90"/>
                <a:gd name="T1" fmla="*/ 3 h 3"/>
                <a:gd name="T2" fmla="*/ 36 w 90"/>
                <a:gd name="T3" fmla="*/ 3 h 3"/>
                <a:gd name="T4" fmla="*/ 90 w 90"/>
                <a:gd name="T5" fmla="*/ 0 h 3"/>
                <a:gd name="T6" fmla="*/ 6 w 90"/>
                <a:gd name="T7" fmla="*/ 1 h 3"/>
                <a:gd name="T8" fmla="*/ 0 w 90"/>
                <a:gd name="T9" fmla="*/ 3 h 3"/>
                <a:gd name="T10" fmla="*/ 48 w 90"/>
                <a:gd name="T11" fmla="*/ 2 h 3"/>
                <a:gd name="T12" fmla="*/ 36 w 90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3">
                  <a:moveTo>
                    <a:pt x="36" y="3"/>
                  </a:moveTo>
                  <a:lnTo>
                    <a:pt x="36" y="3"/>
                  </a:lnTo>
                  <a:lnTo>
                    <a:pt x="90" y="0"/>
                  </a:lnTo>
                  <a:lnTo>
                    <a:pt x="6" y="1"/>
                  </a:lnTo>
                  <a:lnTo>
                    <a:pt x="0" y="3"/>
                  </a:lnTo>
                  <a:cubicBezTo>
                    <a:pt x="8" y="2"/>
                    <a:pt x="37" y="1"/>
                    <a:pt x="48" y="2"/>
                  </a:cubicBezTo>
                  <a:lnTo>
                    <a:pt x="36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3" name="Freeform 111"/>
            <p:cNvSpPr>
              <a:spLocks/>
            </p:cNvSpPr>
            <p:nvPr/>
          </p:nvSpPr>
          <p:spPr bwMode="invGray">
            <a:xfrm>
              <a:off x="-1773238" y="2733675"/>
              <a:ext cx="123825" cy="12700"/>
            </a:xfrm>
            <a:custGeom>
              <a:avLst/>
              <a:gdLst>
                <a:gd name="T0" fmla="*/ 65 w 65"/>
                <a:gd name="T1" fmla="*/ 0 h 6"/>
                <a:gd name="T2" fmla="*/ 65 w 65"/>
                <a:gd name="T3" fmla="*/ 0 h 6"/>
                <a:gd name="T4" fmla="*/ 48 w 65"/>
                <a:gd name="T5" fmla="*/ 4 h 6"/>
                <a:gd name="T6" fmla="*/ 0 w 65"/>
                <a:gd name="T7" fmla="*/ 4 h 6"/>
                <a:gd name="T8" fmla="*/ 61 w 65"/>
                <a:gd name="T9" fmla="*/ 4 h 6"/>
                <a:gd name="T10" fmla="*/ 65 w 65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6">
                  <a:moveTo>
                    <a:pt x="65" y="0"/>
                  </a:moveTo>
                  <a:lnTo>
                    <a:pt x="65" y="0"/>
                  </a:lnTo>
                  <a:cubicBezTo>
                    <a:pt x="22" y="1"/>
                    <a:pt x="25" y="3"/>
                    <a:pt x="48" y="4"/>
                  </a:cubicBezTo>
                  <a:cubicBezTo>
                    <a:pt x="8" y="5"/>
                    <a:pt x="27" y="1"/>
                    <a:pt x="0" y="4"/>
                  </a:cubicBezTo>
                  <a:cubicBezTo>
                    <a:pt x="1" y="6"/>
                    <a:pt x="50" y="5"/>
                    <a:pt x="61" y="4"/>
                  </a:cubicBez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4" name="Freeform 112"/>
            <p:cNvSpPr>
              <a:spLocks/>
            </p:cNvSpPr>
            <p:nvPr/>
          </p:nvSpPr>
          <p:spPr bwMode="invGray">
            <a:xfrm>
              <a:off x="-1057275" y="2735263"/>
              <a:ext cx="57150" cy="3175"/>
            </a:xfrm>
            <a:custGeom>
              <a:avLst/>
              <a:gdLst>
                <a:gd name="T0" fmla="*/ 12 w 30"/>
                <a:gd name="T1" fmla="*/ 0 h 1"/>
                <a:gd name="T2" fmla="*/ 12 w 30"/>
                <a:gd name="T3" fmla="*/ 0 h 1"/>
                <a:gd name="T4" fmla="*/ 0 w 30"/>
                <a:gd name="T5" fmla="*/ 1 h 1"/>
                <a:gd name="T6" fmla="*/ 30 w 30"/>
                <a:gd name="T7" fmla="*/ 1 h 1"/>
                <a:gd name="T8" fmla="*/ 12 w 3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3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5" name="Freeform 113"/>
            <p:cNvSpPr>
              <a:spLocks/>
            </p:cNvSpPr>
            <p:nvPr/>
          </p:nvSpPr>
          <p:spPr bwMode="invGray">
            <a:xfrm>
              <a:off x="-1116013" y="2738438"/>
              <a:ext cx="58738" cy="3175"/>
            </a:xfrm>
            <a:custGeom>
              <a:avLst/>
              <a:gdLst>
                <a:gd name="T0" fmla="*/ 30 w 30"/>
                <a:gd name="T1" fmla="*/ 0 h 2"/>
                <a:gd name="T2" fmla="*/ 30 w 30"/>
                <a:gd name="T3" fmla="*/ 0 h 2"/>
                <a:gd name="T4" fmla="*/ 0 w 30"/>
                <a:gd name="T5" fmla="*/ 0 h 2"/>
                <a:gd name="T6" fmla="*/ 9 w 30"/>
                <a:gd name="T7" fmla="*/ 2 h 2"/>
                <a:gd name="T8" fmla="*/ 30 w 3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">
                  <a:moveTo>
                    <a:pt x="30" y="0"/>
                  </a:moveTo>
                  <a:lnTo>
                    <a:pt x="30" y="0"/>
                  </a:lnTo>
                  <a:lnTo>
                    <a:pt x="0" y="0"/>
                  </a:lnTo>
                  <a:cubicBezTo>
                    <a:pt x="2" y="0"/>
                    <a:pt x="4" y="1"/>
                    <a:pt x="9" y="2"/>
                  </a:cubicBez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6" name="Freeform 114"/>
            <p:cNvSpPr>
              <a:spLocks/>
            </p:cNvSpPr>
            <p:nvPr/>
          </p:nvSpPr>
          <p:spPr bwMode="invGray">
            <a:xfrm>
              <a:off x="-1349375" y="2735263"/>
              <a:ext cx="84138" cy="0"/>
            </a:xfrm>
            <a:custGeom>
              <a:avLst/>
              <a:gdLst>
                <a:gd name="T0" fmla="*/ 44 w 44"/>
                <a:gd name="T1" fmla="*/ 44 w 44"/>
                <a:gd name="T2" fmla="*/ 0 w 44"/>
                <a:gd name="T3" fmla="*/ 44 w 4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44">
                  <a:moveTo>
                    <a:pt x="44" y="0"/>
                  </a:moveTo>
                  <a:lnTo>
                    <a:pt x="44" y="0"/>
                  </a:lnTo>
                  <a:lnTo>
                    <a:pt x="0" y="0"/>
                  </a:lnTo>
                  <a:lnTo>
                    <a:pt x="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7" name="Freeform 115"/>
            <p:cNvSpPr>
              <a:spLocks/>
            </p:cNvSpPr>
            <p:nvPr/>
          </p:nvSpPr>
          <p:spPr bwMode="invGray">
            <a:xfrm>
              <a:off x="-1265238" y="2735263"/>
              <a:ext cx="65088" cy="3175"/>
            </a:xfrm>
            <a:custGeom>
              <a:avLst/>
              <a:gdLst>
                <a:gd name="T0" fmla="*/ 34 w 34"/>
                <a:gd name="T1" fmla="*/ 1 h 1"/>
                <a:gd name="T2" fmla="*/ 34 w 34"/>
                <a:gd name="T3" fmla="*/ 1 h 1"/>
                <a:gd name="T4" fmla="*/ 33 w 34"/>
                <a:gd name="T5" fmla="*/ 0 h 1"/>
                <a:gd name="T6" fmla="*/ 0 w 34"/>
                <a:gd name="T7" fmla="*/ 0 h 1"/>
                <a:gd name="T8" fmla="*/ 34 w 3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1">
                  <a:moveTo>
                    <a:pt x="34" y="1"/>
                  </a:moveTo>
                  <a:lnTo>
                    <a:pt x="34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3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8" name="Freeform 116"/>
            <p:cNvSpPr>
              <a:spLocks/>
            </p:cNvSpPr>
            <p:nvPr/>
          </p:nvSpPr>
          <p:spPr bwMode="invGray">
            <a:xfrm>
              <a:off x="-1219200" y="2728913"/>
              <a:ext cx="103188" cy="9525"/>
            </a:xfrm>
            <a:custGeom>
              <a:avLst/>
              <a:gdLst>
                <a:gd name="T0" fmla="*/ 54 w 54"/>
                <a:gd name="T1" fmla="*/ 4 h 4"/>
                <a:gd name="T2" fmla="*/ 54 w 54"/>
                <a:gd name="T3" fmla="*/ 4 h 4"/>
                <a:gd name="T4" fmla="*/ 0 w 54"/>
                <a:gd name="T5" fmla="*/ 1 h 4"/>
                <a:gd name="T6" fmla="*/ 9 w 54"/>
                <a:gd name="T7" fmla="*/ 3 h 4"/>
                <a:gd name="T8" fmla="*/ 54 w 5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">
                  <a:moveTo>
                    <a:pt x="54" y="4"/>
                  </a:moveTo>
                  <a:lnTo>
                    <a:pt x="54" y="4"/>
                  </a:lnTo>
                  <a:cubicBezTo>
                    <a:pt x="49" y="2"/>
                    <a:pt x="43" y="0"/>
                    <a:pt x="0" y="1"/>
                  </a:cubicBezTo>
                  <a:lnTo>
                    <a:pt x="9" y="3"/>
                  </a:lnTo>
                  <a:lnTo>
                    <a:pt x="54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9" name="Freeform 117"/>
            <p:cNvSpPr>
              <a:spLocks/>
            </p:cNvSpPr>
            <p:nvPr/>
          </p:nvSpPr>
          <p:spPr bwMode="invGray">
            <a:xfrm>
              <a:off x="1225550" y="2830513"/>
              <a:ext cx="73025" cy="3175"/>
            </a:xfrm>
            <a:custGeom>
              <a:avLst/>
              <a:gdLst>
                <a:gd name="T0" fmla="*/ 34 w 38"/>
                <a:gd name="T1" fmla="*/ 0 h 2"/>
                <a:gd name="T2" fmla="*/ 34 w 38"/>
                <a:gd name="T3" fmla="*/ 0 h 2"/>
                <a:gd name="T4" fmla="*/ 0 w 38"/>
                <a:gd name="T5" fmla="*/ 1 h 2"/>
                <a:gd name="T6" fmla="*/ 4 w 38"/>
                <a:gd name="T7" fmla="*/ 2 h 2"/>
                <a:gd name="T8" fmla="*/ 38 w 38"/>
                <a:gd name="T9" fmla="*/ 1 h 2"/>
                <a:gd name="T10" fmla="*/ 34 w 38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4" y="2"/>
                  </a:lnTo>
                  <a:lnTo>
                    <a:pt x="38" y="1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0" name="Freeform 118"/>
            <p:cNvSpPr>
              <a:spLocks/>
            </p:cNvSpPr>
            <p:nvPr/>
          </p:nvSpPr>
          <p:spPr bwMode="invGray">
            <a:xfrm>
              <a:off x="874712" y="2827338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9" y="1"/>
                    <a:pt x="16" y="1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1" name="Freeform 119"/>
            <p:cNvSpPr>
              <a:spLocks/>
            </p:cNvSpPr>
            <p:nvPr/>
          </p:nvSpPr>
          <p:spPr bwMode="invGray">
            <a:xfrm>
              <a:off x="417512" y="2827338"/>
              <a:ext cx="457200" cy="31750"/>
            </a:xfrm>
            <a:custGeom>
              <a:avLst/>
              <a:gdLst>
                <a:gd name="T0" fmla="*/ 113 w 238"/>
                <a:gd name="T1" fmla="*/ 12 h 14"/>
                <a:gd name="T2" fmla="*/ 113 w 238"/>
                <a:gd name="T3" fmla="*/ 12 h 14"/>
                <a:gd name="T4" fmla="*/ 94 w 238"/>
                <a:gd name="T5" fmla="*/ 9 h 14"/>
                <a:gd name="T6" fmla="*/ 157 w 238"/>
                <a:gd name="T7" fmla="*/ 6 h 14"/>
                <a:gd name="T8" fmla="*/ 145 w 238"/>
                <a:gd name="T9" fmla="*/ 8 h 14"/>
                <a:gd name="T10" fmla="*/ 169 w 238"/>
                <a:gd name="T11" fmla="*/ 6 h 14"/>
                <a:gd name="T12" fmla="*/ 238 w 238"/>
                <a:gd name="T13" fmla="*/ 1 h 14"/>
                <a:gd name="T14" fmla="*/ 32 w 238"/>
                <a:gd name="T15" fmla="*/ 3 h 14"/>
                <a:gd name="T16" fmla="*/ 19 w 238"/>
                <a:gd name="T17" fmla="*/ 13 h 14"/>
                <a:gd name="T18" fmla="*/ 113 w 238"/>
                <a:gd name="T19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8" h="14">
                  <a:moveTo>
                    <a:pt x="113" y="12"/>
                  </a:moveTo>
                  <a:lnTo>
                    <a:pt x="113" y="12"/>
                  </a:lnTo>
                  <a:cubicBezTo>
                    <a:pt x="73" y="10"/>
                    <a:pt x="168" y="9"/>
                    <a:pt x="94" y="9"/>
                  </a:cubicBezTo>
                  <a:cubicBezTo>
                    <a:pt x="88" y="7"/>
                    <a:pt x="122" y="5"/>
                    <a:pt x="157" y="6"/>
                  </a:cubicBezTo>
                  <a:cubicBezTo>
                    <a:pt x="155" y="7"/>
                    <a:pt x="123" y="7"/>
                    <a:pt x="145" y="8"/>
                  </a:cubicBezTo>
                  <a:cubicBezTo>
                    <a:pt x="168" y="7"/>
                    <a:pt x="177" y="8"/>
                    <a:pt x="169" y="6"/>
                  </a:cubicBezTo>
                  <a:cubicBezTo>
                    <a:pt x="208" y="4"/>
                    <a:pt x="212" y="3"/>
                    <a:pt x="238" y="1"/>
                  </a:cubicBezTo>
                  <a:cubicBezTo>
                    <a:pt x="191" y="2"/>
                    <a:pt x="92" y="0"/>
                    <a:pt x="32" y="3"/>
                  </a:cubicBezTo>
                  <a:cubicBezTo>
                    <a:pt x="0" y="6"/>
                    <a:pt x="20" y="9"/>
                    <a:pt x="19" y="13"/>
                  </a:cubicBezTo>
                  <a:cubicBezTo>
                    <a:pt x="24" y="14"/>
                    <a:pt x="110" y="14"/>
                    <a:pt x="113" y="1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2" name="Freeform 120"/>
            <p:cNvSpPr>
              <a:spLocks/>
            </p:cNvSpPr>
            <p:nvPr/>
          </p:nvSpPr>
          <p:spPr bwMode="invGray">
            <a:xfrm>
              <a:off x="755650" y="2859087"/>
              <a:ext cx="68263" cy="4762"/>
            </a:xfrm>
            <a:custGeom>
              <a:avLst/>
              <a:gdLst>
                <a:gd name="T0" fmla="*/ 0 w 36"/>
                <a:gd name="T1" fmla="*/ 1 h 2"/>
                <a:gd name="T2" fmla="*/ 0 w 36"/>
                <a:gd name="T3" fmla="*/ 1 h 2"/>
                <a:gd name="T4" fmla="*/ 36 w 36"/>
                <a:gd name="T5" fmla="*/ 1 h 2"/>
                <a:gd name="T6" fmla="*/ 0 w 36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">
                  <a:moveTo>
                    <a:pt x="0" y="1"/>
                  </a:moveTo>
                  <a:lnTo>
                    <a:pt x="0" y="1"/>
                  </a:lnTo>
                  <a:cubicBezTo>
                    <a:pt x="19" y="2"/>
                    <a:pt x="24" y="1"/>
                    <a:pt x="36" y="1"/>
                  </a:cubicBezTo>
                  <a:cubicBezTo>
                    <a:pt x="33" y="0"/>
                    <a:pt x="15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3" name="Freeform 121"/>
            <p:cNvSpPr>
              <a:spLocks/>
            </p:cNvSpPr>
            <p:nvPr/>
          </p:nvSpPr>
          <p:spPr bwMode="invGray">
            <a:xfrm>
              <a:off x="-133350" y="2798763"/>
              <a:ext cx="111125" cy="4762"/>
            </a:xfrm>
            <a:custGeom>
              <a:avLst/>
              <a:gdLst>
                <a:gd name="T0" fmla="*/ 37 w 58"/>
                <a:gd name="T1" fmla="*/ 0 h 2"/>
                <a:gd name="T2" fmla="*/ 37 w 58"/>
                <a:gd name="T3" fmla="*/ 0 h 2"/>
                <a:gd name="T4" fmla="*/ 7 w 58"/>
                <a:gd name="T5" fmla="*/ 2 h 2"/>
                <a:gd name="T6" fmla="*/ 58 w 58"/>
                <a:gd name="T7" fmla="*/ 2 h 2"/>
                <a:gd name="T8" fmla="*/ 37 w 58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">
                  <a:moveTo>
                    <a:pt x="37" y="0"/>
                  </a:moveTo>
                  <a:lnTo>
                    <a:pt x="37" y="0"/>
                  </a:lnTo>
                  <a:cubicBezTo>
                    <a:pt x="34" y="1"/>
                    <a:pt x="0" y="1"/>
                    <a:pt x="7" y="2"/>
                  </a:cubicBezTo>
                  <a:lnTo>
                    <a:pt x="58" y="2"/>
                  </a:lnTo>
                  <a:cubicBezTo>
                    <a:pt x="46" y="2"/>
                    <a:pt x="42" y="1"/>
                    <a:pt x="3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4" name="Freeform 122"/>
            <p:cNvSpPr>
              <a:spLocks/>
            </p:cNvSpPr>
            <p:nvPr/>
          </p:nvSpPr>
          <p:spPr bwMode="invGray">
            <a:xfrm>
              <a:off x="-22225" y="2800350"/>
              <a:ext cx="44450" cy="3175"/>
            </a:xfrm>
            <a:custGeom>
              <a:avLst/>
              <a:gdLst>
                <a:gd name="T0" fmla="*/ 23 w 23"/>
                <a:gd name="T1" fmla="*/ 0 h 1"/>
                <a:gd name="T2" fmla="*/ 23 w 23"/>
                <a:gd name="T3" fmla="*/ 0 h 1"/>
                <a:gd name="T4" fmla="*/ 0 w 23"/>
                <a:gd name="T5" fmla="*/ 1 h 1"/>
                <a:gd name="T6" fmla="*/ 23 w 2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1">
                  <a:moveTo>
                    <a:pt x="23" y="0"/>
                  </a:moveTo>
                  <a:lnTo>
                    <a:pt x="23" y="0"/>
                  </a:lnTo>
                  <a:lnTo>
                    <a:pt x="0" y="1"/>
                  </a:lnTo>
                  <a:cubicBezTo>
                    <a:pt x="6" y="1"/>
                    <a:pt x="13" y="1"/>
                    <a:pt x="2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5" name="Freeform 123"/>
            <p:cNvSpPr>
              <a:spLocks/>
            </p:cNvSpPr>
            <p:nvPr/>
          </p:nvSpPr>
          <p:spPr bwMode="invGray">
            <a:xfrm>
              <a:off x="-66675" y="2798763"/>
              <a:ext cx="6350" cy="0"/>
            </a:xfrm>
            <a:custGeom>
              <a:avLst/>
              <a:gdLst>
                <a:gd name="T0" fmla="*/ 0 w 3"/>
                <a:gd name="T1" fmla="*/ 0 w 3"/>
                <a:gd name="T2" fmla="*/ 2 w 3"/>
                <a:gd name="T3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cubicBezTo>
                    <a:pt x="3" y="0"/>
                    <a:pt x="3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6" name="Freeform 124"/>
            <p:cNvSpPr>
              <a:spLocks/>
            </p:cNvSpPr>
            <p:nvPr/>
          </p:nvSpPr>
          <p:spPr bwMode="invGray">
            <a:xfrm>
              <a:off x="-1566863" y="2730500"/>
              <a:ext cx="65088" cy="3175"/>
            </a:xfrm>
            <a:custGeom>
              <a:avLst/>
              <a:gdLst>
                <a:gd name="T0" fmla="*/ 33 w 34"/>
                <a:gd name="T1" fmla="*/ 1 h 1"/>
                <a:gd name="T2" fmla="*/ 33 w 34"/>
                <a:gd name="T3" fmla="*/ 1 h 1"/>
                <a:gd name="T4" fmla="*/ 0 w 34"/>
                <a:gd name="T5" fmla="*/ 1 h 1"/>
                <a:gd name="T6" fmla="*/ 33 w 3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">
                  <a:moveTo>
                    <a:pt x="33" y="1"/>
                  </a:moveTo>
                  <a:lnTo>
                    <a:pt x="33" y="1"/>
                  </a:lnTo>
                  <a:cubicBezTo>
                    <a:pt x="34" y="0"/>
                    <a:pt x="12" y="1"/>
                    <a:pt x="0" y="1"/>
                  </a:cubicBezTo>
                  <a:cubicBezTo>
                    <a:pt x="9" y="1"/>
                    <a:pt x="22" y="1"/>
                    <a:pt x="3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7" name="Freeform 125"/>
            <p:cNvSpPr>
              <a:spLocks/>
            </p:cNvSpPr>
            <p:nvPr/>
          </p:nvSpPr>
          <p:spPr bwMode="invGray">
            <a:xfrm>
              <a:off x="-3175000" y="2740025"/>
              <a:ext cx="38100" cy="0"/>
            </a:xfrm>
            <a:custGeom>
              <a:avLst/>
              <a:gdLst>
                <a:gd name="T0" fmla="*/ 20 w 20"/>
                <a:gd name="T1" fmla="*/ 20 w 20"/>
                <a:gd name="T2" fmla="*/ 0 w 20"/>
                <a:gd name="T3" fmla="*/ 2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20" y="0"/>
                  </a:moveTo>
                  <a:lnTo>
                    <a:pt x="20" y="0"/>
                  </a:lnTo>
                  <a:lnTo>
                    <a:pt x="0" y="0"/>
                  </a:lnTo>
                  <a:cubicBezTo>
                    <a:pt x="7" y="0"/>
                    <a:pt x="11" y="0"/>
                    <a:pt x="2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8" name="Freeform 126"/>
            <p:cNvSpPr>
              <a:spLocks/>
            </p:cNvSpPr>
            <p:nvPr/>
          </p:nvSpPr>
          <p:spPr bwMode="invGray">
            <a:xfrm>
              <a:off x="-3735388" y="2803525"/>
              <a:ext cx="6350" cy="1587"/>
            </a:xfrm>
            <a:custGeom>
              <a:avLst/>
              <a:gdLst>
                <a:gd name="T0" fmla="*/ 4 w 4"/>
                <a:gd name="T1" fmla="*/ 0 h 1"/>
                <a:gd name="T2" fmla="*/ 4 w 4"/>
                <a:gd name="T3" fmla="*/ 0 h 1"/>
                <a:gd name="T4" fmla="*/ 0 w 4"/>
                <a:gd name="T5" fmla="*/ 1 h 1"/>
                <a:gd name="T6" fmla="*/ 4 w 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">
                  <a:moveTo>
                    <a:pt x="4" y="0"/>
                  </a:moveTo>
                  <a:lnTo>
                    <a:pt x="4" y="0"/>
                  </a:lnTo>
                  <a:cubicBezTo>
                    <a:pt x="3" y="0"/>
                    <a:pt x="2" y="1"/>
                    <a:pt x="0" y="1"/>
                  </a:cubicBezTo>
                  <a:cubicBezTo>
                    <a:pt x="2" y="1"/>
                    <a:pt x="3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9" name="Freeform 127"/>
            <p:cNvSpPr>
              <a:spLocks/>
            </p:cNvSpPr>
            <p:nvPr/>
          </p:nvSpPr>
          <p:spPr bwMode="invGray">
            <a:xfrm>
              <a:off x="-3924300" y="2803525"/>
              <a:ext cx="188913" cy="3175"/>
            </a:xfrm>
            <a:custGeom>
              <a:avLst/>
              <a:gdLst>
                <a:gd name="T0" fmla="*/ 98 w 98"/>
                <a:gd name="T1" fmla="*/ 1 h 2"/>
                <a:gd name="T2" fmla="*/ 98 w 98"/>
                <a:gd name="T3" fmla="*/ 1 h 2"/>
                <a:gd name="T4" fmla="*/ 26 w 98"/>
                <a:gd name="T5" fmla="*/ 1 h 2"/>
                <a:gd name="T6" fmla="*/ 28 w 98"/>
                <a:gd name="T7" fmla="*/ 1 h 2"/>
                <a:gd name="T8" fmla="*/ 0 w 98"/>
                <a:gd name="T9" fmla="*/ 2 h 2"/>
                <a:gd name="T10" fmla="*/ 98 w 98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" h="2">
                  <a:moveTo>
                    <a:pt x="98" y="1"/>
                  </a:moveTo>
                  <a:lnTo>
                    <a:pt x="98" y="1"/>
                  </a:lnTo>
                  <a:cubicBezTo>
                    <a:pt x="84" y="2"/>
                    <a:pt x="42" y="0"/>
                    <a:pt x="26" y="1"/>
                  </a:cubicBezTo>
                  <a:lnTo>
                    <a:pt x="28" y="1"/>
                  </a:lnTo>
                  <a:lnTo>
                    <a:pt x="0" y="2"/>
                  </a:lnTo>
                  <a:cubicBezTo>
                    <a:pt x="27" y="2"/>
                    <a:pt x="82" y="2"/>
                    <a:pt x="9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674356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line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8" name="Freeform 7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1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2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3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4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5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4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5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6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7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8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9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0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1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2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3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4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5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6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7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8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9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0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1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2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3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4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5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6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7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8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9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0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1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2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3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4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5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6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7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8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9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0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1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2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3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4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5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6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7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8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9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0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1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2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3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4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5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6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7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8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9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80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81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 marL="1956816">
              <a:defRPr/>
            </a:lvl6pPr>
            <a:lvl7pPr marL="1956816">
              <a:defRPr/>
            </a:lvl7pPr>
            <a:lvl8pPr marL="1956816">
              <a:defRPr/>
            </a:lvl8pPr>
            <a:lvl9pPr marL="1956816"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11/5/22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26793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line"/>
          <p:cNvGrpSpPr/>
          <p:nvPr/>
        </p:nvGrpSpPr>
        <p:grpSpPr bwMode="invGray">
          <a:xfrm rot="5400000">
            <a:off x="6864412" y="3472598"/>
            <a:ext cx="6492240" cy="64008"/>
            <a:chOff x="1522413" y="1514475"/>
            <a:chExt cx="10569575" cy="64008"/>
          </a:xfrm>
        </p:grpSpPr>
        <p:sp>
          <p:nvSpPr>
            <p:cNvPr id="8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9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0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1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2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3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4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5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4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5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6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7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8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9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0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1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2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3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4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5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6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7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8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9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0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1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2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3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4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5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6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7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8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9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0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1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2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3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4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5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6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7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8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9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0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1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2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3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4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5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6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7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8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9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0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1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2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3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4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5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6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7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8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9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80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81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361612" y="274639"/>
            <a:ext cx="1371600" cy="590174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8012" y="277813"/>
            <a:ext cx="9144001" cy="5898573"/>
          </a:xfrm>
        </p:spPr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11/5/22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11791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Landscap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/>
          <p:cNvSpPr>
            <a:spLocks noGrp="1" noChangeAspect="1"/>
          </p:cNvSpPr>
          <p:nvPr>
            <p:ph type="pic" sz="quarter" idx="10"/>
          </p:nvPr>
        </p:nvSpPr>
        <p:spPr>
          <a:xfrm>
            <a:off x="711015" y="218390"/>
            <a:ext cx="9954207" cy="5600700"/>
          </a:xfrm>
          <a:solidFill>
            <a:schemeClr val="bg1"/>
          </a:solidFill>
          <a:ln w="3492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>
            <a:normAutofit/>
          </a:bodyPr>
          <a:lstStyle>
            <a:lvl1pPr marL="0" indent="0" algn="ctr" rtl="0" latinLnBrk="0">
              <a:spcBef>
                <a:spcPct val="20000"/>
              </a:spcBef>
              <a:defRPr lang="en-US" sz="20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1"/>
          </p:nvPr>
        </p:nvSpPr>
        <p:spPr>
          <a:xfrm>
            <a:off x="711015" y="5943600"/>
            <a:ext cx="9954207" cy="762000"/>
          </a:xfrm>
        </p:spPr>
        <p:txBody>
          <a:bodyPr/>
          <a:lstStyle>
            <a:lvl1pPr marL="0" marR="0" indent="0" algn="r">
              <a:buFontTx/>
              <a:buNone/>
              <a:defRPr sz="2400" i="0" baseline="0"/>
            </a:lvl1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C38DC5-6D5A-B748-8B2B-03B6CC913C76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609441" y="6356351"/>
            <a:ext cx="2844059" cy="365125"/>
          </a:xfrm>
          <a:prstGeom prst="rect">
            <a:avLst/>
          </a:prstGeom>
        </p:spPr>
        <p:txBody>
          <a:bodyPr/>
          <a:lstStyle>
            <a:lvl1pPr eaLnBrk="1" hangingPunct="1">
              <a:defRPr/>
            </a:lvl1pPr>
            <a:extLst/>
          </a:lstStyle>
          <a:p>
            <a:pPr>
              <a:defRPr/>
            </a:pPr>
            <a:fld id="{2DE29116-A73C-4842-8B4A-9D0B6B7C741B}" type="datetimeFigureOut">
              <a:rPr lang="en-US"/>
              <a:pPr>
                <a:defRPr/>
              </a:pPr>
              <a:t>11/5/22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5AA75E-6971-BE49-AACF-6D86FBEBBD1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>
                <a:solidFill>
                  <a:srgbClr val="FFFFFF"/>
                </a:solidFill>
              </a:defRPr>
            </a:lvl1pPr>
          </a:lstStyle>
          <a:p>
            <a:fld id="{0D1EAC58-5885-B846-9A99-ED169B30DDDC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1A3BBD-5601-A54D-B0F5-EBC2A540412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</p:spPr>
        <p:txBody>
          <a:bodyPr/>
          <a:lstStyle>
            <a:lvl1pPr eaLnBrk="1" hangingPunct="1">
              <a:defRPr/>
            </a:lvl1pPr>
            <a:extLst/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8636684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11015" y="4419600"/>
            <a:ext cx="5484971" cy="685800"/>
          </a:xfrm>
        </p:spPr>
        <p:txBody>
          <a:bodyPr/>
          <a:lstStyle>
            <a:lvl1pPr>
              <a:defRPr sz="2800">
                <a:solidFill>
                  <a:schemeClr val="accent3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711015" y="4953000"/>
            <a:ext cx="5484971" cy="457200"/>
          </a:xfrm>
        </p:spPr>
        <p:txBody>
          <a:bodyPr/>
          <a:lstStyle>
            <a:lvl1pPr marL="0" indent="0">
              <a:buFontTx/>
              <a:buNone/>
              <a:defRPr sz="2000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18604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1704329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2833" y="4406901"/>
            <a:ext cx="10360501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2833" y="2906713"/>
            <a:ext cx="10360501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143815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7868" y="1219200"/>
            <a:ext cx="5281824" cy="5181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789692" y="1219200"/>
            <a:ext cx="5586545" cy="5181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288814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76200"/>
            <a:ext cx="10969943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535113"/>
            <a:ext cx="5385514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41" y="2174875"/>
            <a:ext cx="5385514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1754" y="1535113"/>
            <a:ext cx="538763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1754" y="2174875"/>
            <a:ext cx="538763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2835187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20456" y="1143000"/>
            <a:ext cx="6703854" cy="8382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142333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29389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7" name="line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68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9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0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1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2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3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4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5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6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7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8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9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0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1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2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3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4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5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6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7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8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9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0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1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2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3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4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5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6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7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8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9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0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1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2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3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4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5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6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7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8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9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0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1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2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3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4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5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6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7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8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9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0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1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2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3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4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5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6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7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8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9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0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1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2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3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4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5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6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7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8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9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40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41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548640">
              <a:defRPr/>
            </a:lvl2pPr>
            <a:lvl3pPr marL="777240">
              <a:defRPr/>
            </a:lvl3pPr>
            <a:lvl4pPr marL="1005840">
              <a:defRPr/>
            </a:lvl4pPr>
            <a:lvl5pPr marL="1234440">
              <a:defRPr/>
            </a:lvl5pPr>
            <a:lvl6pPr marL="1463040">
              <a:defRPr baseline="0"/>
            </a:lvl6pPr>
            <a:lvl7pPr marL="1691640">
              <a:defRPr baseline="0"/>
            </a:lvl7pPr>
            <a:lvl8pPr marL="1920240">
              <a:defRPr baseline="0"/>
            </a:lvl8pPr>
            <a:lvl9pPr marL="2148840">
              <a:defRPr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11/5/22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14472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424002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2" y="-228600"/>
            <a:ext cx="4010039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5492" y="1066801"/>
            <a:ext cx="6813892" cy="51054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442" y="1143001"/>
            <a:ext cx="4010039" cy="4995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1126678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095" y="4800600"/>
            <a:ext cx="7313295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095" y="1066800"/>
            <a:ext cx="7313295" cy="3733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095" y="5367338"/>
            <a:ext cx="7313295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3041129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9938558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903421" y="1143000"/>
            <a:ext cx="1675963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06294" y="1143000"/>
            <a:ext cx="9293979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6156654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Landscap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9"/>
          <p:cNvSpPr>
            <a:spLocks noGrp="1" noChangeAspect="1"/>
          </p:cNvSpPr>
          <p:nvPr>
            <p:ph type="pic" sz="quarter" idx="10"/>
          </p:nvPr>
        </p:nvSpPr>
        <p:spPr>
          <a:xfrm>
            <a:off x="1218883" y="294590"/>
            <a:ext cx="9954207" cy="56007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>
            <a:normAutofit/>
          </a:bodyPr>
          <a:lstStyle>
            <a:lvl1pPr marL="0" marR="0" indent="1588" algn="ctr" rtl="0" latinLnBrk="0">
              <a:spcBef>
                <a:spcPct val="20000"/>
              </a:spcBef>
              <a:buFontTx/>
              <a:buNone/>
              <a:defRPr lang="en-US" i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7" name="Rectangle 5"/>
          <p:cNvSpPr>
            <a:spLocks noGrp="1"/>
          </p:cNvSpPr>
          <p:nvPr>
            <p:ph type="body" sz="quarter" idx="11"/>
          </p:nvPr>
        </p:nvSpPr>
        <p:spPr>
          <a:xfrm>
            <a:off x="1218883" y="6019800"/>
            <a:ext cx="9954207" cy="381000"/>
          </a:xfrm>
        </p:spPr>
        <p:txBody>
          <a:bodyPr rIns="9144">
            <a:noAutofit/>
          </a:bodyPr>
          <a:lstStyle>
            <a:lvl1pPr marL="0" marR="0" indent="0" algn="l" rtl="0" latinLnBrk="0">
              <a:spcBef>
                <a:spcPct val="20000"/>
              </a:spcBef>
              <a:buFontTx/>
              <a:buNone/>
              <a:defRPr sz="1800" i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89B80426-BD39-6450-C706-030C1923889C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7719590" y="6405564"/>
            <a:ext cx="4058709" cy="365125"/>
          </a:xfrm>
          <a:prstGeom prst="rect">
            <a:avLst/>
          </a:prstGeom>
        </p:spPr>
        <p:txBody>
          <a:bodyPr/>
          <a:lstStyle>
            <a:lvl1pPr eaLnBrk="1" hangingPunct="1">
              <a:defRPr/>
            </a:lvl1pPr>
          </a:lstStyle>
          <a:p>
            <a:pPr>
              <a:defRPr/>
            </a:pPr>
            <a:fld id="{FA2148B7-06CC-C044-B5A5-72A6F8977F4C}" type="datetimeFigureOut">
              <a:rPr lang="en-US"/>
              <a:pPr>
                <a:defRPr/>
              </a:pPr>
              <a:t>11/5/22</a:t>
            </a:fld>
            <a:endParaRPr lang="en-US" dirty="0"/>
          </a:p>
        </p:txBody>
      </p:sp>
      <p:sp>
        <p:nvSpPr>
          <p:cNvPr id="3" name="Rectangle 25">
            <a:extLst>
              <a:ext uri="{FF2B5EF4-FFF2-40B4-BE49-F238E27FC236}">
                <a16:creationId xmlns:a16="http://schemas.microsoft.com/office/drawing/2014/main" id="{F837BF23-2EB7-55AD-A003-FFC3232C5BC8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06294" y="6410326"/>
            <a:ext cx="4773956" cy="366713"/>
          </a:xfrm>
          <a:prstGeom prst="rect">
            <a:avLst/>
          </a:prstGeom>
        </p:spPr>
        <p:txBody>
          <a:bodyPr/>
          <a:lstStyle>
            <a:lvl1pPr eaLnBrk="1" hangingPunct="1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16">
            <a:extLst>
              <a:ext uri="{FF2B5EF4-FFF2-40B4-BE49-F238E27FC236}">
                <a16:creationId xmlns:a16="http://schemas.microsoft.com/office/drawing/2014/main" id="{C03F2C1E-0639-B851-5A48-FBA4E1190F20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5789692" y="1039814"/>
            <a:ext cx="609441" cy="4413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fld id="{3B638E6E-8273-FB4A-9755-3F499AF5C51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66886325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5" name="line"/>
          <p:cNvGrpSpPr/>
          <p:nvPr/>
        </p:nvGrpSpPr>
        <p:grpSpPr bwMode="invGray">
          <a:xfrm>
            <a:off x="1584896" y="4724400"/>
            <a:ext cx="8631936" cy="64008"/>
            <a:chOff x="-4110038" y="2703513"/>
            <a:chExt cx="17394239" cy="160336"/>
          </a:xfrm>
          <a:solidFill>
            <a:schemeClr val="accent1"/>
          </a:solidFill>
        </p:grpSpPr>
        <p:sp>
          <p:nvSpPr>
            <p:cNvPr id="256" name="Freeform 5"/>
            <p:cNvSpPr>
              <a:spLocks/>
            </p:cNvSpPr>
            <p:nvPr/>
          </p:nvSpPr>
          <p:spPr bwMode="invGray">
            <a:xfrm>
              <a:off x="12815888" y="2768600"/>
              <a:ext cx="468313" cy="19050"/>
            </a:xfrm>
            <a:custGeom>
              <a:avLst/>
              <a:gdLst>
                <a:gd name="T0" fmla="*/ 21 w 244"/>
                <a:gd name="T1" fmla="*/ 5 h 8"/>
                <a:gd name="T2" fmla="*/ 21 w 244"/>
                <a:gd name="T3" fmla="*/ 5 h 8"/>
                <a:gd name="T4" fmla="*/ 52 w 244"/>
                <a:gd name="T5" fmla="*/ 7 h 8"/>
                <a:gd name="T6" fmla="*/ 100 w 244"/>
                <a:gd name="T7" fmla="*/ 5 h 8"/>
                <a:gd name="T8" fmla="*/ 125 w 244"/>
                <a:gd name="T9" fmla="*/ 7 h 8"/>
                <a:gd name="T10" fmla="*/ 202 w 244"/>
                <a:gd name="T11" fmla="*/ 6 h 8"/>
                <a:gd name="T12" fmla="*/ 156 w 244"/>
                <a:gd name="T13" fmla="*/ 5 h 8"/>
                <a:gd name="T14" fmla="*/ 244 w 244"/>
                <a:gd name="T15" fmla="*/ 3 h 8"/>
                <a:gd name="T16" fmla="*/ 161 w 244"/>
                <a:gd name="T17" fmla="*/ 3 h 8"/>
                <a:gd name="T18" fmla="*/ 165 w 244"/>
                <a:gd name="T19" fmla="*/ 2 h 8"/>
                <a:gd name="T20" fmla="*/ 96 w 244"/>
                <a:gd name="T21" fmla="*/ 2 h 8"/>
                <a:gd name="T22" fmla="*/ 111 w 244"/>
                <a:gd name="T23" fmla="*/ 1 h 8"/>
                <a:gd name="T24" fmla="*/ 0 w 244"/>
                <a:gd name="T25" fmla="*/ 5 h 8"/>
                <a:gd name="T26" fmla="*/ 21 w 244"/>
                <a:gd name="T2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4" h="8">
                  <a:moveTo>
                    <a:pt x="21" y="5"/>
                  </a:moveTo>
                  <a:lnTo>
                    <a:pt x="21" y="5"/>
                  </a:lnTo>
                  <a:cubicBezTo>
                    <a:pt x="42" y="5"/>
                    <a:pt x="59" y="7"/>
                    <a:pt x="52" y="7"/>
                  </a:cubicBezTo>
                  <a:cubicBezTo>
                    <a:pt x="94" y="6"/>
                    <a:pt x="94" y="8"/>
                    <a:pt x="100" y="5"/>
                  </a:cubicBezTo>
                  <a:cubicBezTo>
                    <a:pt x="127" y="4"/>
                    <a:pt x="155" y="6"/>
                    <a:pt x="125" y="7"/>
                  </a:cubicBezTo>
                  <a:lnTo>
                    <a:pt x="202" y="6"/>
                  </a:lnTo>
                  <a:lnTo>
                    <a:pt x="156" y="5"/>
                  </a:lnTo>
                  <a:cubicBezTo>
                    <a:pt x="168" y="2"/>
                    <a:pt x="230" y="6"/>
                    <a:pt x="244" y="3"/>
                  </a:cubicBezTo>
                  <a:lnTo>
                    <a:pt x="161" y="3"/>
                  </a:lnTo>
                  <a:lnTo>
                    <a:pt x="165" y="2"/>
                  </a:lnTo>
                  <a:cubicBezTo>
                    <a:pt x="146" y="3"/>
                    <a:pt x="109" y="2"/>
                    <a:pt x="96" y="2"/>
                  </a:cubicBezTo>
                  <a:cubicBezTo>
                    <a:pt x="98" y="1"/>
                    <a:pt x="97" y="1"/>
                    <a:pt x="111" y="1"/>
                  </a:cubicBezTo>
                  <a:cubicBezTo>
                    <a:pt x="10" y="0"/>
                    <a:pt x="84" y="5"/>
                    <a:pt x="0" y="5"/>
                  </a:cubicBezTo>
                  <a:cubicBezTo>
                    <a:pt x="5" y="5"/>
                    <a:pt x="12" y="5"/>
                    <a:pt x="21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7" name="Freeform 6"/>
            <p:cNvSpPr>
              <a:spLocks/>
            </p:cNvSpPr>
            <p:nvPr/>
          </p:nvSpPr>
          <p:spPr bwMode="invGray">
            <a:xfrm>
              <a:off x="12380913" y="2755900"/>
              <a:ext cx="461963" cy="26987"/>
            </a:xfrm>
            <a:custGeom>
              <a:avLst/>
              <a:gdLst>
                <a:gd name="T0" fmla="*/ 162 w 241"/>
                <a:gd name="T1" fmla="*/ 4 h 12"/>
                <a:gd name="T2" fmla="*/ 162 w 241"/>
                <a:gd name="T3" fmla="*/ 4 h 12"/>
                <a:gd name="T4" fmla="*/ 127 w 241"/>
                <a:gd name="T5" fmla="*/ 7 h 12"/>
                <a:gd name="T6" fmla="*/ 68 w 241"/>
                <a:gd name="T7" fmla="*/ 6 h 12"/>
                <a:gd name="T8" fmla="*/ 53 w 241"/>
                <a:gd name="T9" fmla="*/ 9 h 12"/>
                <a:gd name="T10" fmla="*/ 79 w 241"/>
                <a:gd name="T11" fmla="*/ 9 h 12"/>
                <a:gd name="T12" fmla="*/ 18 w 241"/>
                <a:gd name="T13" fmla="*/ 11 h 12"/>
                <a:gd name="T14" fmla="*/ 101 w 241"/>
                <a:gd name="T15" fmla="*/ 10 h 12"/>
                <a:gd name="T16" fmla="*/ 195 w 241"/>
                <a:gd name="T17" fmla="*/ 12 h 12"/>
                <a:gd name="T18" fmla="*/ 226 w 241"/>
                <a:gd name="T19" fmla="*/ 11 h 12"/>
                <a:gd name="T20" fmla="*/ 215 w 241"/>
                <a:gd name="T21" fmla="*/ 11 h 12"/>
                <a:gd name="T22" fmla="*/ 213 w 241"/>
                <a:gd name="T23" fmla="*/ 7 h 12"/>
                <a:gd name="T24" fmla="*/ 172 w 241"/>
                <a:gd name="T25" fmla="*/ 7 h 12"/>
                <a:gd name="T26" fmla="*/ 241 w 241"/>
                <a:gd name="T27" fmla="*/ 4 h 12"/>
                <a:gd name="T28" fmla="*/ 123 w 241"/>
                <a:gd name="T29" fmla="*/ 0 h 12"/>
                <a:gd name="T30" fmla="*/ 162 w 241"/>
                <a:gd name="T31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1" h="12">
                  <a:moveTo>
                    <a:pt x="162" y="4"/>
                  </a:moveTo>
                  <a:lnTo>
                    <a:pt x="162" y="4"/>
                  </a:lnTo>
                  <a:lnTo>
                    <a:pt x="127" y="7"/>
                  </a:lnTo>
                  <a:lnTo>
                    <a:pt x="68" y="6"/>
                  </a:lnTo>
                  <a:cubicBezTo>
                    <a:pt x="67" y="7"/>
                    <a:pt x="24" y="8"/>
                    <a:pt x="53" y="9"/>
                  </a:cubicBezTo>
                  <a:cubicBezTo>
                    <a:pt x="59" y="9"/>
                    <a:pt x="70" y="8"/>
                    <a:pt x="79" y="9"/>
                  </a:cubicBezTo>
                  <a:cubicBezTo>
                    <a:pt x="73" y="11"/>
                    <a:pt x="0" y="9"/>
                    <a:pt x="18" y="11"/>
                  </a:cubicBezTo>
                  <a:cubicBezTo>
                    <a:pt x="65" y="11"/>
                    <a:pt x="72" y="12"/>
                    <a:pt x="101" y="10"/>
                  </a:cubicBezTo>
                  <a:cubicBezTo>
                    <a:pt x="144" y="11"/>
                    <a:pt x="175" y="11"/>
                    <a:pt x="195" y="12"/>
                  </a:cubicBezTo>
                  <a:cubicBezTo>
                    <a:pt x="208" y="12"/>
                    <a:pt x="209" y="11"/>
                    <a:pt x="226" y="11"/>
                  </a:cubicBezTo>
                  <a:lnTo>
                    <a:pt x="215" y="11"/>
                  </a:lnTo>
                  <a:lnTo>
                    <a:pt x="213" y="7"/>
                  </a:lnTo>
                  <a:cubicBezTo>
                    <a:pt x="199" y="8"/>
                    <a:pt x="187" y="7"/>
                    <a:pt x="172" y="7"/>
                  </a:cubicBezTo>
                  <a:lnTo>
                    <a:pt x="241" y="4"/>
                  </a:lnTo>
                  <a:cubicBezTo>
                    <a:pt x="219" y="1"/>
                    <a:pt x="151" y="2"/>
                    <a:pt x="123" y="0"/>
                  </a:cubicBezTo>
                  <a:cubicBezTo>
                    <a:pt x="157" y="4"/>
                    <a:pt x="96" y="2"/>
                    <a:pt x="162" y="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8" name="Freeform 7"/>
            <p:cNvSpPr>
              <a:spLocks/>
            </p:cNvSpPr>
            <p:nvPr/>
          </p:nvSpPr>
          <p:spPr bwMode="invGray">
            <a:xfrm>
              <a:off x="12814300" y="2779713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9" name="Freeform 8"/>
            <p:cNvSpPr>
              <a:spLocks/>
            </p:cNvSpPr>
            <p:nvPr/>
          </p:nvSpPr>
          <p:spPr bwMode="invGray">
            <a:xfrm>
              <a:off x="2738437" y="2795588"/>
              <a:ext cx="425450" cy="15875"/>
            </a:xfrm>
            <a:custGeom>
              <a:avLst/>
              <a:gdLst>
                <a:gd name="T0" fmla="*/ 77 w 222"/>
                <a:gd name="T1" fmla="*/ 5 h 7"/>
                <a:gd name="T2" fmla="*/ 77 w 222"/>
                <a:gd name="T3" fmla="*/ 5 h 7"/>
                <a:gd name="T4" fmla="*/ 56 w 222"/>
                <a:gd name="T5" fmla="*/ 6 h 7"/>
                <a:gd name="T6" fmla="*/ 222 w 222"/>
                <a:gd name="T7" fmla="*/ 5 h 7"/>
                <a:gd name="T8" fmla="*/ 200 w 222"/>
                <a:gd name="T9" fmla="*/ 3 h 7"/>
                <a:gd name="T10" fmla="*/ 137 w 222"/>
                <a:gd name="T11" fmla="*/ 4 h 7"/>
                <a:gd name="T12" fmla="*/ 149 w 222"/>
                <a:gd name="T13" fmla="*/ 3 h 7"/>
                <a:gd name="T14" fmla="*/ 109 w 222"/>
                <a:gd name="T15" fmla="*/ 0 h 7"/>
                <a:gd name="T16" fmla="*/ 106 w 222"/>
                <a:gd name="T17" fmla="*/ 0 h 7"/>
                <a:gd name="T18" fmla="*/ 0 w 222"/>
                <a:gd name="T19" fmla="*/ 7 h 7"/>
                <a:gd name="T20" fmla="*/ 77 w 222"/>
                <a:gd name="T21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2" h="7">
                  <a:moveTo>
                    <a:pt x="77" y="5"/>
                  </a:moveTo>
                  <a:lnTo>
                    <a:pt x="77" y="5"/>
                  </a:lnTo>
                  <a:cubicBezTo>
                    <a:pt x="62" y="5"/>
                    <a:pt x="58" y="5"/>
                    <a:pt x="56" y="6"/>
                  </a:cubicBezTo>
                  <a:lnTo>
                    <a:pt x="222" y="5"/>
                  </a:lnTo>
                  <a:cubicBezTo>
                    <a:pt x="216" y="5"/>
                    <a:pt x="169" y="4"/>
                    <a:pt x="200" y="3"/>
                  </a:cubicBezTo>
                  <a:cubicBezTo>
                    <a:pt x="186" y="2"/>
                    <a:pt x="143" y="3"/>
                    <a:pt x="137" y="4"/>
                  </a:cubicBezTo>
                  <a:lnTo>
                    <a:pt x="149" y="3"/>
                  </a:lnTo>
                  <a:cubicBezTo>
                    <a:pt x="110" y="5"/>
                    <a:pt x="84" y="1"/>
                    <a:pt x="109" y="0"/>
                  </a:cubicBezTo>
                  <a:lnTo>
                    <a:pt x="106" y="0"/>
                  </a:lnTo>
                  <a:lnTo>
                    <a:pt x="0" y="7"/>
                  </a:lnTo>
                  <a:cubicBezTo>
                    <a:pt x="39" y="7"/>
                    <a:pt x="30" y="5"/>
                    <a:pt x="77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0" name="Freeform 9"/>
            <p:cNvSpPr>
              <a:spLocks/>
            </p:cNvSpPr>
            <p:nvPr/>
          </p:nvSpPr>
          <p:spPr bwMode="invGray">
            <a:xfrm>
              <a:off x="-3646488" y="2800350"/>
              <a:ext cx="46038" cy="3175"/>
            </a:xfrm>
            <a:custGeom>
              <a:avLst/>
              <a:gdLst>
                <a:gd name="T0" fmla="*/ 0 w 24"/>
                <a:gd name="T1" fmla="*/ 1 h 1"/>
                <a:gd name="T2" fmla="*/ 0 w 24"/>
                <a:gd name="T3" fmla="*/ 1 h 1"/>
                <a:gd name="T4" fmla="*/ 21 w 24"/>
                <a:gd name="T5" fmla="*/ 0 h 1"/>
                <a:gd name="T6" fmla="*/ 0 w 2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">
                  <a:moveTo>
                    <a:pt x="0" y="1"/>
                  </a:moveTo>
                  <a:lnTo>
                    <a:pt x="0" y="1"/>
                  </a:lnTo>
                  <a:cubicBezTo>
                    <a:pt x="21" y="0"/>
                    <a:pt x="24" y="0"/>
                    <a:pt x="2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1" name="Freeform 10"/>
            <p:cNvSpPr>
              <a:spLocks/>
            </p:cNvSpPr>
            <p:nvPr/>
          </p:nvSpPr>
          <p:spPr bwMode="invGray">
            <a:xfrm>
              <a:off x="2627312" y="2816225"/>
              <a:ext cx="63500" cy="4762"/>
            </a:xfrm>
            <a:custGeom>
              <a:avLst/>
              <a:gdLst>
                <a:gd name="T0" fmla="*/ 33 w 33"/>
                <a:gd name="T1" fmla="*/ 0 h 2"/>
                <a:gd name="T2" fmla="*/ 33 w 33"/>
                <a:gd name="T3" fmla="*/ 0 h 2"/>
                <a:gd name="T4" fmla="*/ 0 w 33"/>
                <a:gd name="T5" fmla="*/ 2 h 2"/>
                <a:gd name="T6" fmla="*/ 33 w 3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2">
                  <a:moveTo>
                    <a:pt x="33" y="0"/>
                  </a:moveTo>
                  <a:lnTo>
                    <a:pt x="33" y="0"/>
                  </a:lnTo>
                  <a:lnTo>
                    <a:pt x="0" y="2"/>
                  </a:lnTo>
                  <a:cubicBezTo>
                    <a:pt x="14" y="1"/>
                    <a:pt x="25" y="1"/>
                    <a:pt x="3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2" name="Freeform 11"/>
            <p:cNvSpPr>
              <a:spLocks/>
            </p:cNvSpPr>
            <p:nvPr/>
          </p:nvSpPr>
          <p:spPr bwMode="invGray">
            <a:xfrm>
              <a:off x="3103562" y="2741613"/>
              <a:ext cx="28575" cy="3175"/>
            </a:xfrm>
            <a:custGeom>
              <a:avLst/>
              <a:gdLst>
                <a:gd name="T0" fmla="*/ 15 w 15"/>
                <a:gd name="T1" fmla="*/ 0 h 1"/>
                <a:gd name="T2" fmla="*/ 15 w 15"/>
                <a:gd name="T3" fmla="*/ 0 h 1"/>
                <a:gd name="T4" fmla="*/ 15 w 15"/>
                <a:gd name="T5" fmla="*/ 0 h 1"/>
                <a:gd name="T6" fmla="*/ 0 w 15"/>
                <a:gd name="T7" fmla="*/ 1 h 1"/>
                <a:gd name="T8" fmla="*/ 0 w 15"/>
                <a:gd name="T9" fmla="*/ 1 h 1"/>
                <a:gd name="T10" fmla="*/ 15 w 15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">
                  <a:moveTo>
                    <a:pt x="15" y="0"/>
                  </a:moveTo>
                  <a:lnTo>
                    <a:pt x="15" y="0"/>
                  </a:lnTo>
                  <a:cubicBezTo>
                    <a:pt x="15" y="0"/>
                    <a:pt x="15" y="0"/>
                    <a:pt x="15" y="0"/>
                  </a:cubicBezTo>
                  <a:lnTo>
                    <a:pt x="0" y="1"/>
                  </a:lnTo>
                  <a:lnTo>
                    <a:pt x="0" y="1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3" name="Freeform 12"/>
            <p:cNvSpPr>
              <a:spLocks/>
            </p:cNvSpPr>
            <p:nvPr/>
          </p:nvSpPr>
          <p:spPr bwMode="invGray">
            <a:xfrm>
              <a:off x="1227137" y="2836863"/>
              <a:ext cx="20638" cy="0"/>
            </a:xfrm>
            <a:custGeom>
              <a:avLst/>
              <a:gdLst>
                <a:gd name="T0" fmla="*/ 11 w 11"/>
                <a:gd name="T1" fmla="*/ 11 w 11"/>
                <a:gd name="T2" fmla="*/ 0 w 11"/>
                <a:gd name="T3" fmla="*/ 11 w 1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1">
                  <a:moveTo>
                    <a:pt x="11" y="0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4" name="Freeform 13"/>
            <p:cNvSpPr>
              <a:spLocks/>
            </p:cNvSpPr>
            <p:nvPr/>
          </p:nvSpPr>
          <p:spPr bwMode="invGray">
            <a:xfrm>
              <a:off x="3660775" y="2713038"/>
              <a:ext cx="331788" cy="20637"/>
            </a:xfrm>
            <a:custGeom>
              <a:avLst/>
              <a:gdLst>
                <a:gd name="T0" fmla="*/ 173 w 173"/>
                <a:gd name="T1" fmla="*/ 0 h 9"/>
                <a:gd name="T2" fmla="*/ 173 w 173"/>
                <a:gd name="T3" fmla="*/ 0 h 9"/>
                <a:gd name="T4" fmla="*/ 99 w 173"/>
                <a:gd name="T5" fmla="*/ 2 h 9"/>
                <a:gd name="T6" fmla="*/ 89 w 173"/>
                <a:gd name="T7" fmla="*/ 1 h 9"/>
                <a:gd name="T8" fmla="*/ 64 w 173"/>
                <a:gd name="T9" fmla="*/ 2 h 9"/>
                <a:gd name="T10" fmla="*/ 79 w 173"/>
                <a:gd name="T11" fmla="*/ 2 h 9"/>
                <a:gd name="T12" fmla="*/ 0 w 173"/>
                <a:gd name="T13" fmla="*/ 8 h 9"/>
                <a:gd name="T14" fmla="*/ 78 w 173"/>
                <a:gd name="T15" fmla="*/ 7 h 9"/>
                <a:gd name="T16" fmla="*/ 98 w 173"/>
                <a:gd name="T17" fmla="*/ 6 h 9"/>
                <a:gd name="T18" fmla="*/ 159 w 173"/>
                <a:gd name="T19" fmla="*/ 2 h 9"/>
                <a:gd name="T20" fmla="*/ 173 w 173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3" h="9">
                  <a:moveTo>
                    <a:pt x="173" y="0"/>
                  </a:moveTo>
                  <a:lnTo>
                    <a:pt x="173" y="0"/>
                  </a:lnTo>
                  <a:lnTo>
                    <a:pt x="99" y="2"/>
                  </a:lnTo>
                  <a:cubicBezTo>
                    <a:pt x="109" y="2"/>
                    <a:pt x="74" y="2"/>
                    <a:pt x="89" y="1"/>
                  </a:cubicBezTo>
                  <a:cubicBezTo>
                    <a:pt x="84" y="1"/>
                    <a:pt x="57" y="1"/>
                    <a:pt x="64" y="2"/>
                  </a:cubicBezTo>
                  <a:lnTo>
                    <a:pt x="79" y="2"/>
                  </a:lnTo>
                  <a:cubicBezTo>
                    <a:pt x="41" y="5"/>
                    <a:pt x="64" y="6"/>
                    <a:pt x="0" y="8"/>
                  </a:cubicBezTo>
                  <a:cubicBezTo>
                    <a:pt x="40" y="9"/>
                    <a:pt x="57" y="8"/>
                    <a:pt x="78" y="7"/>
                  </a:cubicBezTo>
                  <a:lnTo>
                    <a:pt x="98" y="6"/>
                  </a:lnTo>
                  <a:lnTo>
                    <a:pt x="159" y="2"/>
                  </a:lnTo>
                  <a:lnTo>
                    <a:pt x="17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5" name="Freeform 14"/>
            <p:cNvSpPr>
              <a:spLocks/>
            </p:cNvSpPr>
            <p:nvPr/>
          </p:nvSpPr>
          <p:spPr bwMode="invGray">
            <a:xfrm>
              <a:off x="-1674813" y="2768600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6" name="Freeform 15"/>
            <p:cNvSpPr>
              <a:spLocks/>
            </p:cNvSpPr>
            <p:nvPr/>
          </p:nvSpPr>
          <p:spPr bwMode="invGray">
            <a:xfrm>
              <a:off x="-1673225" y="2767013"/>
              <a:ext cx="36513" cy="1587"/>
            </a:xfrm>
            <a:custGeom>
              <a:avLst/>
              <a:gdLst>
                <a:gd name="T0" fmla="*/ 3 w 19"/>
                <a:gd name="T1" fmla="*/ 0 h 1"/>
                <a:gd name="T2" fmla="*/ 3 w 19"/>
                <a:gd name="T3" fmla="*/ 0 h 1"/>
                <a:gd name="T4" fmla="*/ 0 w 19"/>
                <a:gd name="T5" fmla="*/ 1 h 1"/>
                <a:gd name="T6" fmla="*/ 3 w 1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">
                  <a:moveTo>
                    <a:pt x="3" y="0"/>
                  </a:moveTo>
                  <a:lnTo>
                    <a:pt x="3" y="0"/>
                  </a:lnTo>
                  <a:lnTo>
                    <a:pt x="0" y="1"/>
                  </a:lnTo>
                  <a:cubicBezTo>
                    <a:pt x="4" y="0"/>
                    <a:pt x="19" y="0"/>
                    <a:pt x="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7" name="Freeform 16"/>
            <p:cNvSpPr>
              <a:spLocks/>
            </p:cNvSpPr>
            <p:nvPr/>
          </p:nvSpPr>
          <p:spPr bwMode="invGray">
            <a:xfrm>
              <a:off x="2690812" y="2811463"/>
              <a:ext cx="47625" cy="4762"/>
            </a:xfrm>
            <a:custGeom>
              <a:avLst/>
              <a:gdLst>
                <a:gd name="T0" fmla="*/ 13 w 25"/>
                <a:gd name="T1" fmla="*/ 0 h 2"/>
                <a:gd name="T2" fmla="*/ 13 w 25"/>
                <a:gd name="T3" fmla="*/ 0 h 2"/>
                <a:gd name="T4" fmla="*/ 0 w 25"/>
                <a:gd name="T5" fmla="*/ 2 h 2"/>
                <a:gd name="T6" fmla="*/ 25 w 25"/>
                <a:gd name="T7" fmla="*/ 0 h 2"/>
                <a:gd name="T8" fmla="*/ 13 w 25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">
                  <a:moveTo>
                    <a:pt x="13" y="0"/>
                  </a:moveTo>
                  <a:lnTo>
                    <a:pt x="13" y="0"/>
                  </a:lnTo>
                  <a:cubicBezTo>
                    <a:pt x="12" y="0"/>
                    <a:pt x="7" y="1"/>
                    <a:pt x="0" y="2"/>
                  </a:cubicBezTo>
                  <a:lnTo>
                    <a:pt x="25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8" name="Freeform 17"/>
            <p:cNvSpPr>
              <a:spLocks/>
            </p:cNvSpPr>
            <p:nvPr/>
          </p:nvSpPr>
          <p:spPr bwMode="invGray">
            <a:xfrm>
              <a:off x="2822575" y="2794000"/>
              <a:ext cx="163513" cy="4762"/>
            </a:xfrm>
            <a:custGeom>
              <a:avLst/>
              <a:gdLst>
                <a:gd name="T0" fmla="*/ 0 w 85"/>
                <a:gd name="T1" fmla="*/ 2 h 2"/>
                <a:gd name="T2" fmla="*/ 0 w 85"/>
                <a:gd name="T3" fmla="*/ 2 h 2"/>
                <a:gd name="T4" fmla="*/ 62 w 85"/>
                <a:gd name="T5" fmla="*/ 1 h 2"/>
                <a:gd name="T6" fmla="*/ 85 w 85"/>
                <a:gd name="T7" fmla="*/ 0 h 2"/>
                <a:gd name="T8" fmla="*/ 0 w 85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2">
                  <a:moveTo>
                    <a:pt x="0" y="2"/>
                  </a:moveTo>
                  <a:lnTo>
                    <a:pt x="0" y="2"/>
                  </a:lnTo>
                  <a:lnTo>
                    <a:pt x="62" y="1"/>
                  </a:lnTo>
                  <a:lnTo>
                    <a:pt x="85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9" name="Freeform 18"/>
            <p:cNvSpPr>
              <a:spLocks/>
            </p:cNvSpPr>
            <p:nvPr/>
          </p:nvSpPr>
          <p:spPr bwMode="invGray">
            <a:xfrm>
              <a:off x="715962" y="2809875"/>
              <a:ext cx="1911350" cy="50800"/>
            </a:xfrm>
            <a:custGeom>
              <a:avLst/>
              <a:gdLst>
                <a:gd name="T0" fmla="*/ 375 w 996"/>
                <a:gd name="T1" fmla="*/ 13 h 23"/>
                <a:gd name="T2" fmla="*/ 375 w 996"/>
                <a:gd name="T3" fmla="*/ 13 h 23"/>
                <a:gd name="T4" fmla="*/ 348 w 996"/>
                <a:gd name="T5" fmla="*/ 9 h 23"/>
                <a:gd name="T6" fmla="*/ 277 w 996"/>
                <a:gd name="T7" fmla="*/ 12 h 23"/>
                <a:gd name="T8" fmla="*/ 366 w 996"/>
                <a:gd name="T9" fmla="*/ 16 h 23"/>
                <a:gd name="T10" fmla="*/ 257 w 996"/>
                <a:gd name="T11" fmla="*/ 19 h 23"/>
                <a:gd name="T12" fmla="*/ 301 w 996"/>
                <a:gd name="T13" fmla="*/ 14 h 23"/>
                <a:gd name="T14" fmla="*/ 249 w 996"/>
                <a:gd name="T15" fmla="*/ 16 h 23"/>
                <a:gd name="T16" fmla="*/ 76 w 996"/>
                <a:gd name="T17" fmla="*/ 16 h 23"/>
                <a:gd name="T18" fmla="*/ 5 w 996"/>
                <a:gd name="T19" fmla="*/ 20 h 23"/>
                <a:gd name="T20" fmla="*/ 93 w 996"/>
                <a:gd name="T21" fmla="*/ 23 h 23"/>
                <a:gd name="T22" fmla="*/ 84 w 996"/>
                <a:gd name="T23" fmla="*/ 22 h 23"/>
                <a:gd name="T24" fmla="*/ 125 w 996"/>
                <a:gd name="T25" fmla="*/ 23 h 23"/>
                <a:gd name="T26" fmla="*/ 151 w 996"/>
                <a:gd name="T27" fmla="*/ 20 h 23"/>
                <a:gd name="T28" fmla="*/ 191 w 996"/>
                <a:gd name="T29" fmla="*/ 20 h 23"/>
                <a:gd name="T30" fmla="*/ 168 w 996"/>
                <a:gd name="T31" fmla="*/ 21 h 23"/>
                <a:gd name="T32" fmla="*/ 264 w 996"/>
                <a:gd name="T33" fmla="*/ 20 h 23"/>
                <a:gd name="T34" fmla="*/ 252 w 996"/>
                <a:gd name="T35" fmla="*/ 22 h 23"/>
                <a:gd name="T36" fmla="*/ 371 w 996"/>
                <a:gd name="T37" fmla="*/ 18 h 23"/>
                <a:gd name="T38" fmla="*/ 341 w 996"/>
                <a:gd name="T39" fmla="*/ 21 h 23"/>
                <a:gd name="T40" fmla="*/ 539 w 996"/>
                <a:gd name="T41" fmla="*/ 20 h 23"/>
                <a:gd name="T42" fmla="*/ 527 w 996"/>
                <a:gd name="T43" fmla="*/ 19 h 23"/>
                <a:gd name="T44" fmla="*/ 575 w 996"/>
                <a:gd name="T45" fmla="*/ 21 h 23"/>
                <a:gd name="T46" fmla="*/ 766 w 996"/>
                <a:gd name="T47" fmla="*/ 20 h 23"/>
                <a:gd name="T48" fmla="*/ 996 w 996"/>
                <a:gd name="T49" fmla="*/ 5 h 23"/>
                <a:gd name="T50" fmla="*/ 969 w 996"/>
                <a:gd name="T51" fmla="*/ 6 h 23"/>
                <a:gd name="T52" fmla="*/ 973 w 996"/>
                <a:gd name="T53" fmla="*/ 1 h 23"/>
                <a:gd name="T54" fmla="*/ 897 w 996"/>
                <a:gd name="T55" fmla="*/ 5 h 23"/>
                <a:gd name="T56" fmla="*/ 872 w 996"/>
                <a:gd name="T57" fmla="*/ 0 h 23"/>
                <a:gd name="T58" fmla="*/ 535 w 996"/>
                <a:gd name="T59" fmla="*/ 14 h 23"/>
                <a:gd name="T60" fmla="*/ 389 w 996"/>
                <a:gd name="T61" fmla="*/ 13 h 23"/>
                <a:gd name="T62" fmla="*/ 476 w 996"/>
                <a:gd name="T63" fmla="*/ 9 h 23"/>
                <a:gd name="T64" fmla="*/ 387 w 996"/>
                <a:gd name="T65" fmla="*/ 9 h 23"/>
                <a:gd name="T66" fmla="*/ 375 w 996"/>
                <a:gd name="T67" fmla="*/ 1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96" h="23">
                  <a:moveTo>
                    <a:pt x="375" y="13"/>
                  </a:moveTo>
                  <a:lnTo>
                    <a:pt x="375" y="13"/>
                  </a:lnTo>
                  <a:cubicBezTo>
                    <a:pt x="247" y="14"/>
                    <a:pt x="407" y="10"/>
                    <a:pt x="348" y="9"/>
                  </a:cubicBezTo>
                  <a:cubicBezTo>
                    <a:pt x="312" y="10"/>
                    <a:pt x="299" y="11"/>
                    <a:pt x="277" y="12"/>
                  </a:cubicBezTo>
                  <a:cubicBezTo>
                    <a:pt x="379" y="10"/>
                    <a:pt x="263" y="17"/>
                    <a:pt x="366" y="16"/>
                  </a:cubicBezTo>
                  <a:cubicBezTo>
                    <a:pt x="352" y="19"/>
                    <a:pt x="292" y="19"/>
                    <a:pt x="257" y="19"/>
                  </a:cubicBezTo>
                  <a:cubicBezTo>
                    <a:pt x="218" y="16"/>
                    <a:pt x="292" y="17"/>
                    <a:pt x="301" y="14"/>
                  </a:cubicBezTo>
                  <a:cubicBezTo>
                    <a:pt x="259" y="14"/>
                    <a:pt x="267" y="15"/>
                    <a:pt x="249" y="16"/>
                  </a:cubicBezTo>
                  <a:cubicBezTo>
                    <a:pt x="184" y="16"/>
                    <a:pt x="115" y="20"/>
                    <a:pt x="76" y="16"/>
                  </a:cubicBezTo>
                  <a:cubicBezTo>
                    <a:pt x="29" y="17"/>
                    <a:pt x="32" y="18"/>
                    <a:pt x="5" y="20"/>
                  </a:cubicBezTo>
                  <a:cubicBezTo>
                    <a:pt x="0" y="23"/>
                    <a:pt x="75" y="21"/>
                    <a:pt x="93" y="23"/>
                  </a:cubicBezTo>
                  <a:cubicBezTo>
                    <a:pt x="89" y="23"/>
                    <a:pt x="82" y="23"/>
                    <a:pt x="84" y="22"/>
                  </a:cubicBezTo>
                  <a:lnTo>
                    <a:pt x="125" y="23"/>
                  </a:lnTo>
                  <a:cubicBezTo>
                    <a:pt x="86" y="22"/>
                    <a:pt x="130" y="20"/>
                    <a:pt x="151" y="20"/>
                  </a:cubicBezTo>
                  <a:cubicBezTo>
                    <a:pt x="165" y="20"/>
                    <a:pt x="195" y="19"/>
                    <a:pt x="191" y="20"/>
                  </a:cubicBezTo>
                  <a:lnTo>
                    <a:pt x="168" y="21"/>
                  </a:lnTo>
                  <a:cubicBezTo>
                    <a:pt x="198" y="22"/>
                    <a:pt x="233" y="19"/>
                    <a:pt x="264" y="20"/>
                  </a:cubicBezTo>
                  <a:cubicBezTo>
                    <a:pt x="265" y="21"/>
                    <a:pt x="254" y="21"/>
                    <a:pt x="252" y="22"/>
                  </a:cubicBezTo>
                  <a:cubicBezTo>
                    <a:pt x="286" y="20"/>
                    <a:pt x="320" y="20"/>
                    <a:pt x="371" y="18"/>
                  </a:cubicBezTo>
                  <a:lnTo>
                    <a:pt x="341" y="21"/>
                  </a:lnTo>
                  <a:cubicBezTo>
                    <a:pt x="382" y="18"/>
                    <a:pt x="475" y="19"/>
                    <a:pt x="539" y="20"/>
                  </a:cubicBezTo>
                  <a:cubicBezTo>
                    <a:pt x="532" y="20"/>
                    <a:pt x="519" y="19"/>
                    <a:pt x="527" y="19"/>
                  </a:cubicBezTo>
                  <a:cubicBezTo>
                    <a:pt x="564" y="18"/>
                    <a:pt x="593" y="20"/>
                    <a:pt x="575" y="21"/>
                  </a:cubicBezTo>
                  <a:cubicBezTo>
                    <a:pt x="612" y="19"/>
                    <a:pt x="716" y="23"/>
                    <a:pt x="766" y="20"/>
                  </a:cubicBezTo>
                  <a:lnTo>
                    <a:pt x="996" y="5"/>
                  </a:lnTo>
                  <a:cubicBezTo>
                    <a:pt x="988" y="5"/>
                    <a:pt x="978" y="6"/>
                    <a:pt x="969" y="6"/>
                  </a:cubicBezTo>
                  <a:cubicBezTo>
                    <a:pt x="948" y="3"/>
                    <a:pt x="937" y="4"/>
                    <a:pt x="973" y="1"/>
                  </a:cubicBezTo>
                  <a:cubicBezTo>
                    <a:pt x="937" y="3"/>
                    <a:pt x="951" y="5"/>
                    <a:pt x="897" y="5"/>
                  </a:cubicBezTo>
                  <a:cubicBezTo>
                    <a:pt x="918" y="3"/>
                    <a:pt x="924" y="0"/>
                    <a:pt x="872" y="0"/>
                  </a:cubicBezTo>
                  <a:cubicBezTo>
                    <a:pt x="742" y="3"/>
                    <a:pt x="656" y="10"/>
                    <a:pt x="535" y="14"/>
                  </a:cubicBezTo>
                  <a:cubicBezTo>
                    <a:pt x="530" y="12"/>
                    <a:pt x="435" y="13"/>
                    <a:pt x="389" y="13"/>
                  </a:cubicBezTo>
                  <a:cubicBezTo>
                    <a:pt x="406" y="11"/>
                    <a:pt x="441" y="10"/>
                    <a:pt x="476" y="9"/>
                  </a:cubicBezTo>
                  <a:lnTo>
                    <a:pt x="387" y="9"/>
                  </a:lnTo>
                  <a:lnTo>
                    <a:pt x="375" y="1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0" name="Freeform 19"/>
            <p:cNvSpPr>
              <a:spLocks/>
            </p:cNvSpPr>
            <p:nvPr/>
          </p:nvSpPr>
          <p:spPr bwMode="invGray">
            <a:xfrm>
              <a:off x="1995487" y="2822575"/>
              <a:ext cx="20638" cy="0"/>
            </a:xfrm>
            <a:custGeom>
              <a:avLst/>
              <a:gdLst>
                <a:gd name="T0" fmla="*/ 10 w 10"/>
                <a:gd name="T1" fmla="*/ 10 w 10"/>
                <a:gd name="T2" fmla="*/ 0 w 10"/>
                <a:gd name="T3" fmla="*/ 10 w 1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0">
                  <a:moveTo>
                    <a:pt x="10" y="0"/>
                  </a:moveTo>
                  <a:lnTo>
                    <a:pt x="10" y="0"/>
                  </a:lnTo>
                  <a:lnTo>
                    <a:pt x="0" y="0"/>
                  </a:lnTo>
                  <a:cubicBezTo>
                    <a:pt x="1" y="0"/>
                    <a:pt x="4" y="0"/>
                    <a:pt x="1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1" name="Freeform 20"/>
            <p:cNvSpPr>
              <a:spLocks/>
            </p:cNvSpPr>
            <p:nvPr/>
          </p:nvSpPr>
          <p:spPr bwMode="invGray">
            <a:xfrm>
              <a:off x="1630362" y="2830513"/>
              <a:ext cx="22225" cy="0"/>
            </a:xfrm>
            <a:custGeom>
              <a:avLst/>
              <a:gdLst>
                <a:gd name="T0" fmla="*/ 11 w 12"/>
                <a:gd name="T1" fmla="*/ 11 w 12"/>
                <a:gd name="T2" fmla="*/ 12 w 12"/>
                <a:gd name="T3" fmla="*/ 0 w 12"/>
                <a:gd name="T4" fmla="*/ 11 w 1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2">
                  <a:moveTo>
                    <a:pt x="11" y="0"/>
                  </a:moveTo>
                  <a:lnTo>
                    <a:pt x="11" y="0"/>
                  </a:lnTo>
                  <a:cubicBezTo>
                    <a:pt x="12" y="0"/>
                    <a:pt x="11" y="0"/>
                    <a:pt x="12" y="0"/>
                  </a:cubicBez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2" name="Freeform 21"/>
            <p:cNvSpPr>
              <a:spLocks/>
            </p:cNvSpPr>
            <p:nvPr/>
          </p:nvSpPr>
          <p:spPr bwMode="invGray">
            <a:xfrm>
              <a:off x="2651125" y="2798763"/>
              <a:ext cx="46038" cy="1587"/>
            </a:xfrm>
            <a:custGeom>
              <a:avLst/>
              <a:gdLst>
                <a:gd name="T0" fmla="*/ 3 w 24"/>
                <a:gd name="T1" fmla="*/ 1 h 1"/>
                <a:gd name="T2" fmla="*/ 3 w 24"/>
                <a:gd name="T3" fmla="*/ 1 h 1"/>
                <a:gd name="T4" fmla="*/ 24 w 24"/>
                <a:gd name="T5" fmla="*/ 0 h 1"/>
                <a:gd name="T6" fmla="*/ 8 w 24"/>
                <a:gd name="T7" fmla="*/ 1 h 1"/>
                <a:gd name="T8" fmla="*/ 3 w 2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">
                  <a:moveTo>
                    <a:pt x="3" y="1"/>
                  </a:moveTo>
                  <a:lnTo>
                    <a:pt x="3" y="1"/>
                  </a:lnTo>
                  <a:lnTo>
                    <a:pt x="24" y="0"/>
                  </a:lnTo>
                  <a:lnTo>
                    <a:pt x="8" y="1"/>
                  </a:lnTo>
                  <a:cubicBezTo>
                    <a:pt x="2" y="1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3" name="Freeform 22"/>
            <p:cNvSpPr>
              <a:spLocks/>
            </p:cNvSpPr>
            <p:nvPr/>
          </p:nvSpPr>
          <p:spPr bwMode="invGray">
            <a:xfrm>
              <a:off x="2698750" y="2809875"/>
              <a:ext cx="19050" cy="1587"/>
            </a:xfrm>
            <a:custGeom>
              <a:avLst/>
              <a:gdLst>
                <a:gd name="T0" fmla="*/ 4 w 10"/>
                <a:gd name="T1" fmla="*/ 0 h 1"/>
                <a:gd name="T2" fmla="*/ 4 w 10"/>
                <a:gd name="T3" fmla="*/ 0 h 1"/>
                <a:gd name="T4" fmla="*/ 0 w 10"/>
                <a:gd name="T5" fmla="*/ 1 h 1"/>
                <a:gd name="T6" fmla="*/ 9 w 10"/>
                <a:gd name="T7" fmla="*/ 1 h 1"/>
                <a:gd name="T8" fmla="*/ 4 w 1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lnTo>
                    <a:pt x="9" y="1"/>
                  </a:lnTo>
                  <a:cubicBezTo>
                    <a:pt x="10" y="0"/>
                    <a:pt x="9" y="0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4" name="Freeform 23"/>
            <p:cNvSpPr>
              <a:spLocks/>
            </p:cNvSpPr>
            <p:nvPr/>
          </p:nvSpPr>
          <p:spPr bwMode="invGray">
            <a:xfrm>
              <a:off x="469900" y="2800350"/>
              <a:ext cx="23813" cy="3175"/>
            </a:xfrm>
            <a:custGeom>
              <a:avLst/>
              <a:gdLst>
                <a:gd name="T0" fmla="*/ 13 w 13"/>
                <a:gd name="T1" fmla="*/ 0 h 1"/>
                <a:gd name="T2" fmla="*/ 13 w 13"/>
                <a:gd name="T3" fmla="*/ 0 h 1"/>
                <a:gd name="T4" fmla="*/ 0 w 13"/>
                <a:gd name="T5" fmla="*/ 1 h 1"/>
                <a:gd name="T6" fmla="*/ 13 w 1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13" y="0"/>
                  </a:moveTo>
                  <a:lnTo>
                    <a:pt x="13" y="0"/>
                  </a:lnTo>
                  <a:lnTo>
                    <a:pt x="0" y="1"/>
                  </a:lnTo>
                  <a:cubicBezTo>
                    <a:pt x="8" y="1"/>
                    <a:pt x="11" y="1"/>
                    <a:pt x="1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5" name="Freeform 24"/>
            <p:cNvSpPr>
              <a:spLocks/>
            </p:cNvSpPr>
            <p:nvPr/>
          </p:nvSpPr>
          <p:spPr bwMode="invGray">
            <a:xfrm>
              <a:off x="998537" y="2811463"/>
              <a:ext cx="1076325" cy="20637"/>
            </a:xfrm>
            <a:custGeom>
              <a:avLst/>
              <a:gdLst>
                <a:gd name="T0" fmla="*/ 85 w 561"/>
                <a:gd name="T1" fmla="*/ 9 h 9"/>
                <a:gd name="T2" fmla="*/ 85 w 561"/>
                <a:gd name="T3" fmla="*/ 9 h 9"/>
                <a:gd name="T4" fmla="*/ 154 w 561"/>
                <a:gd name="T5" fmla="*/ 6 h 9"/>
                <a:gd name="T6" fmla="*/ 135 w 561"/>
                <a:gd name="T7" fmla="*/ 6 h 9"/>
                <a:gd name="T8" fmla="*/ 314 w 561"/>
                <a:gd name="T9" fmla="*/ 5 h 9"/>
                <a:gd name="T10" fmla="*/ 341 w 561"/>
                <a:gd name="T11" fmla="*/ 8 h 9"/>
                <a:gd name="T12" fmla="*/ 433 w 561"/>
                <a:gd name="T13" fmla="*/ 5 h 9"/>
                <a:gd name="T14" fmla="*/ 520 w 561"/>
                <a:gd name="T15" fmla="*/ 5 h 9"/>
                <a:gd name="T16" fmla="*/ 490 w 561"/>
                <a:gd name="T17" fmla="*/ 3 h 9"/>
                <a:gd name="T18" fmla="*/ 498 w 561"/>
                <a:gd name="T19" fmla="*/ 2 h 9"/>
                <a:gd name="T20" fmla="*/ 395 w 561"/>
                <a:gd name="T21" fmla="*/ 3 h 9"/>
                <a:gd name="T22" fmla="*/ 411 w 561"/>
                <a:gd name="T23" fmla="*/ 1 h 9"/>
                <a:gd name="T24" fmla="*/ 261 w 561"/>
                <a:gd name="T25" fmla="*/ 4 h 9"/>
                <a:gd name="T26" fmla="*/ 210 w 561"/>
                <a:gd name="T27" fmla="*/ 3 h 9"/>
                <a:gd name="T28" fmla="*/ 1 w 561"/>
                <a:gd name="T29" fmla="*/ 7 h 9"/>
                <a:gd name="T30" fmla="*/ 85 w 561"/>
                <a:gd name="T31" fmla="*/ 6 h 9"/>
                <a:gd name="T32" fmla="*/ 85 w 561"/>
                <a:gd name="T3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1" h="9">
                  <a:moveTo>
                    <a:pt x="85" y="9"/>
                  </a:moveTo>
                  <a:lnTo>
                    <a:pt x="85" y="9"/>
                  </a:lnTo>
                  <a:cubicBezTo>
                    <a:pt x="130" y="9"/>
                    <a:pt x="90" y="6"/>
                    <a:pt x="154" y="6"/>
                  </a:cubicBezTo>
                  <a:lnTo>
                    <a:pt x="135" y="6"/>
                  </a:lnTo>
                  <a:cubicBezTo>
                    <a:pt x="180" y="5"/>
                    <a:pt x="260" y="5"/>
                    <a:pt x="314" y="5"/>
                  </a:cubicBezTo>
                  <a:cubicBezTo>
                    <a:pt x="308" y="6"/>
                    <a:pt x="347" y="6"/>
                    <a:pt x="341" y="8"/>
                  </a:cubicBezTo>
                  <a:cubicBezTo>
                    <a:pt x="377" y="8"/>
                    <a:pt x="414" y="7"/>
                    <a:pt x="433" y="5"/>
                  </a:cubicBezTo>
                  <a:cubicBezTo>
                    <a:pt x="456" y="6"/>
                    <a:pt x="491" y="4"/>
                    <a:pt x="520" y="5"/>
                  </a:cubicBezTo>
                  <a:cubicBezTo>
                    <a:pt x="507" y="4"/>
                    <a:pt x="561" y="1"/>
                    <a:pt x="490" y="3"/>
                  </a:cubicBezTo>
                  <a:cubicBezTo>
                    <a:pt x="496" y="3"/>
                    <a:pt x="492" y="2"/>
                    <a:pt x="498" y="2"/>
                  </a:cubicBezTo>
                  <a:cubicBezTo>
                    <a:pt x="452" y="1"/>
                    <a:pt x="434" y="3"/>
                    <a:pt x="395" y="3"/>
                  </a:cubicBezTo>
                  <a:cubicBezTo>
                    <a:pt x="372" y="2"/>
                    <a:pt x="433" y="2"/>
                    <a:pt x="411" y="1"/>
                  </a:cubicBezTo>
                  <a:cubicBezTo>
                    <a:pt x="362" y="2"/>
                    <a:pt x="258" y="0"/>
                    <a:pt x="261" y="4"/>
                  </a:cubicBezTo>
                  <a:cubicBezTo>
                    <a:pt x="225" y="5"/>
                    <a:pt x="220" y="4"/>
                    <a:pt x="210" y="3"/>
                  </a:cubicBezTo>
                  <a:cubicBezTo>
                    <a:pt x="153" y="7"/>
                    <a:pt x="0" y="1"/>
                    <a:pt x="1" y="7"/>
                  </a:cubicBezTo>
                  <a:cubicBezTo>
                    <a:pt x="21" y="7"/>
                    <a:pt x="55" y="7"/>
                    <a:pt x="85" y="6"/>
                  </a:cubicBezTo>
                  <a:lnTo>
                    <a:pt x="85" y="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6" name="Freeform 25"/>
            <p:cNvSpPr>
              <a:spLocks/>
            </p:cNvSpPr>
            <p:nvPr/>
          </p:nvSpPr>
          <p:spPr bwMode="invGray">
            <a:xfrm>
              <a:off x="2495550" y="2803525"/>
              <a:ext cx="17463" cy="0"/>
            </a:xfrm>
            <a:custGeom>
              <a:avLst/>
              <a:gdLst>
                <a:gd name="T0" fmla="*/ 9 w 9"/>
                <a:gd name="T1" fmla="*/ 9 w 9"/>
                <a:gd name="T2" fmla="*/ 0 w 9"/>
                <a:gd name="T3" fmla="*/ 9 w 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9">
                  <a:moveTo>
                    <a:pt x="9" y="0"/>
                  </a:moveTo>
                  <a:lnTo>
                    <a:pt x="9" y="0"/>
                  </a:lnTo>
                  <a:lnTo>
                    <a:pt x="0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7" name="Freeform 26"/>
            <p:cNvSpPr>
              <a:spLocks noEditPoints="1"/>
            </p:cNvSpPr>
            <p:nvPr/>
          </p:nvSpPr>
          <p:spPr bwMode="invGray">
            <a:xfrm>
              <a:off x="2538412" y="2816225"/>
              <a:ext cx="1057275" cy="31750"/>
            </a:xfrm>
            <a:custGeom>
              <a:avLst/>
              <a:gdLst>
                <a:gd name="T0" fmla="*/ 495 w 551"/>
                <a:gd name="T1" fmla="*/ 10 h 14"/>
                <a:gd name="T2" fmla="*/ 495 w 551"/>
                <a:gd name="T3" fmla="*/ 10 h 14"/>
                <a:gd name="T4" fmla="*/ 461 w 551"/>
                <a:gd name="T5" fmla="*/ 9 h 14"/>
                <a:gd name="T6" fmla="*/ 495 w 551"/>
                <a:gd name="T7" fmla="*/ 10 h 14"/>
                <a:gd name="T8" fmla="*/ 551 w 551"/>
                <a:gd name="T9" fmla="*/ 9 h 14"/>
                <a:gd name="T10" fmla="*/ 551 w 551"/>
                <a:gd name="T11" fmla="*/ 9 h 14"/>
                <a:gd name="T12" fmla="*/ 532 w 551"/>
                <a:gd name="T13" fmla="*/ 13 h 14"/>
                <a:gd name="T14" fmla="*/ 294 w 551"/>
                <a:gd name="T15" fmla="*/ 13 h 14"/>
                <a:gd name="T16" fmla="*/ 304 w 551"/>
                <a:gd name="T17" fmla="*/ 12 h 14"/>
                <a:gd name="T18" fmla="*/ 93 w 551"/>
                <a:gd name="T19" fmla="*/ 14 h 14"/>
                <a:gd name="T20" fmla="*/ 38 w 551"/>
                <a:gd name="T21" fmla="*/ 12 h 14"/>
                <a:gd name="T22" fmla="*/ 4 w 551"/>
                <a:gd name="T23" fmla="*/ 12 h 14"/>
                <a:gd name="T24" fmla="*/ 31 w 551"/>
                <a:gd name="T25" fmla="*/ 11 h 14"/>
                <a:gd name="T26" fmla="*/ 16 w 551"/>
                <a:gd name="T27" fmla="*/ 11 h 14"/>
                <a:gd name="T28" fmla="*/ 73 w 551"/>
                <a:gd name="T29" fmla="*/ 6 h 14"/>
                <a:gd name="T30" fmla="*/ 39 w 551"/>
                <a:gd name="T31" fmla="*/ 10 h 14"/>
                <a:gd name="T32" fmla="*/ 62 w 551"/>
                <a:gd name="T33" fmla="*/ 8 h 14"/>
                <a:gd name="T34" fmla="*/ 90 w 551"/>
                <a:gd name="T35" fmla="*/ 10 h 14"/>
                <a:gd name="T36" fmla="*/ 157 w 551"/>
                <a:gd name="T37" fmla="*/ 9 h 14"/>
                <a:gd name="T38" fmla="*/ 193 w 551"/>
                <a:gd name="T39" fmla="*/ 11 h 14"/>
                <a:gd name="T40" fmla="*/ 215 w 551"/>
                <a:gd name="T41" fmla="*/ 8 h 14"/>
                <a:gd name="T42" fmla="*/ 280 w 551"/>
                <a:gd name="T43" fmla="*/ 8 h 14"/>
                <a:gd name="T44" fmla="*/ 373 w 551"/>
                <a:gd name="T45" fmla="*/ 0 h 14"/>
                <a:gd name="T46" fmla="*/ 452 w 551"/>
                <a:gd name="T47" fmla="*/ 6 h 14"/>
                <a:gd name="T48" fmla="*/ 329 w 551"/>
                <a:gd name="T49" fmla="*/ 7 h 14"/>
                <a:gd name="T50" fmla="*/ 282 w 551"/>
                <a:gd name="T51" fmla="*/ 11 h 14"/>
                <a:gd name="T52" fmla="*/ 389 w 551"/>
                <a:gd name="T53" fmla="*/ 9 h 14"/>
                <a:gd name="T54" fmla="*/ 377 w 551"/>
                <a:gd name="T55" fmla="*/ 10 h 14"/>
                <a:gd name="T56" fmla="*/ 494 w 551"/>
                <a:gd name="T57" fmla="*/ 8 h 14"/>
                <a:gd name="T58" fmla="*/ 510 w 551"/>
                <a:gd name="T59" fmla="*/ 9 h 14"/>
                <a:gd name="T60" fmla="*/ 551 w 551"/>
                <a:gd name="T61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1" h="14">
                  <a:moveTo>
                    <a:pt x="495" y="10"/>
                  </a:moveTo>
                  <a:lnTo>
                    <a:pt x="495" y="10"/>
                  </a:lnTo>
                  <a:lnTo>
                    <a:pt x="461" y="9"/>
                  </a:lnTo>
                  <a:cubicBezTo>
                    <a:pt x="469" y="10"/>
                    <a:pt x="482" y="10"/>
                    <a:pt x="495" y="10"/>
                  </a:cubicBezTo>
                  <a:close/>
                  <a:moveTo>
                    <a:pt x="551" y="9"/>
                  </a:moveTo>
                  <a:lnTo>
                    <a:pt x="551" y="9"/>
                  </a:lnTo>
                  <a:lnTo>
                    <a:pt x="532" y="13"/>
                  </a:lnTo>
                  <a:cubicBezTo>
                    <a:pt x="425" y="14"/>
                    <a:pt x="387" y="13"/>
                    <a:pt x="294" y="13"/>
                  </a:cubicBezTo>
                  <a:cubicBezTo>
                    <a:pt x="287" y="12"/>
                    <a:pt x="298" y="12"/>
                    <a:pt x="304" y="12"/>
                  </a:cubicBezTo>
                  <a:cubicBezTo>
                    <a:pt x="238" y="13"/>
                    <a:pt x="140" y="12"/>
                    <a:pt x="93" y="14"/>
                  </a:cubicBezTo>
                  <a:cubicBezTo>
                    <a:pt x="72" y="14"/>
                    <a:pt x="17" y="13"/>
                    <a:pt x="38" y="12"/>
                  </a:cubicBezTo>
                  <a:cubicBezTo>
                    <a:pt x="28" y="12"/>
                    <a:pt x="16" y="12"/>
                    <a:pt x="4" y="12"/>
                  </a:cubicBezTo>
                  <a:cubicBezTo>
                    <a:pt x="1" y="11"/>
                    <a:pt x="30" y="12"/>
                    <a:pt x="31" y="11"/>
                  </a:cubicBezTo>
                  <a:cubicBezTo>
                    <a:pt x="22" y="11"/>
                    <a:pt x="18" y="10"/>
                    <a:pt x="16" y="11"/>
                  </a:cubicBezTo>
                  <a:cubicBezTo>
                    <a:pt x="32" y="10"/>
                    <a:pt x="0" y="6"/>
                    <a:pt x="73" y="6"/>
                  </a:cubicBezTo>
                  <a:cubicBezTo>
                    <a:pt x="101" y="9"/>
                    <a:pt x="22" y="7"/>
                    <a:pt x="39" y="10"/>
                  </a:cubicBezTo>
                  <a:cubicBezTo>
                    <a:pt x="63" y="10"/>
                    <a:pt x="60" y="9"/>
                    <a:pt x="62" y="8"/>
                  </a:cubicBezTo>
                  <a:cubicBezTo>
                    <a:pt x="93" y="8"/>
                    <a:pt x="92" y="9"/>
                    <a:pt x="90" y="10"/>
                  </a:cubicBezTo>
                  <a:cubicBezTo>
                    <a:pt x="102" y="9"/>
                    <a:pt x="141" y="10"/>
                    <a:pt x="157" y="9"/>
                  </a:cubicBezTo>
                  <a:cubicBezTo>
                    <a:pt x="216" y="8"/>
                    <a:pt x="154" y="11"/>
                    <a:pt x="193" y="11"/>
                  </a:cubicBezTo>
                  <a:lnTo>
                    <a:pt x="215" y="8"/>
                  </a:lnTo>
                  <a:lnTo>
                    <a:pt x="280" y="8"/>
                  </a:lnTo>
                  <a:cubicBezTo>
                    <a:pt x="373" y="7"/>
                    <a:pt x="266" y="2"/>
                    <a:pt x="373" y="0"/>
                  </a:cubicBezTo>
                  <a:cubicBezTo>
                    <a:pt x="359" y="2"/>
                    <a:pt x="402" y="5"/>
                    <a:pt x="452" y="6"/>
                  </a:cubicBezTo>
                  <a:cubicBezTo>
                    <a:pt x="422" y="6"/>
                    <a:pt x="367" y="8"/>
                    <a:pt x="329" y="7"/>
                  </a:cubicBezTo>
                  <a:cubicBezTo>
                    <a:pt x="383" y="10"/>
                    <a:pt x="254" y="8"/>
                    <a:pt x="282" y="11"/>
                  </a:cubicBezTo>
                  <a:cubicBezTo>
                    <a:pt x="309" y="9"/>
                    <a:pt x="354" y="9"/>
                    <a:pt x="389" y="9"/>
                  </a:cubicBezTo>
                  <a:lnTo>
                    <a:pt x="377" y="10"/>
                  </a:lnTo>
                  <a:cubicBezTo>
                    <a:pt x="414" y="10"/>
                    <a:pt x="442" y="7"/>
                    <a:pt x="494" y="8"/>
                  </a:cubicBezTo>
                  <a:cubicBezTo>
                    <a:pt x="519" y="8"/>
                    <a:pt x="514" y="9"/>
                    <a:pt x="510" y="9"/>
                  </a:cubicBezTo>
                  <a:cubicBezTo>
                    <a:pt x="531" y="9"/>
                    <a:pt x="551" y="8"/>
                    <a:pt x="551" y="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8" name="Freeform 27"/>
            <p:cNvSpPr>
              <a:spLocks/>
            </p:cNvSpPr>
            <p:nvPr/>
          </p:nvSpPr>
          <p:spPr bwMode="invGray">
            <a:xfrm>
              <a:off x="11777663" y="2757488"/>
              <a:ext cx="19050" cy="3175"/>
            </a:xfrm>
            <a:custGeom>
              <a:avLst/>
              <a:gdLst>
                <a:gd name="T0" fmla="*/ 0 w 10"/>
                <a:gd name="T1" fmla="*/ 0 h 1"/>
                <a:gd name="T2" fmla="*/ 0 w 10"/>
                <a:gd name="T3" fmla="*/ 0 h 1"/>
                <a:gd name="T4" fmla="*/ 10 w 10"/>
                <a:gd name="T5" fmla="*/ 1 h 1"/>
                <a:gd name="T6" fmla="*/ 0 w 1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0" y="0"/>
                  </a:moveTo>
                  <a:lnTo>
                    <a:pt x="0" y="0"/>
                  </a:lnTo>
                  <a:lnTo>
                    <a:pt x="10" y="1"/>
                  </a:ln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9" name="Freeform 28"/>
            <p:cNvSpPr>
              <a:spLocks/>
            </p:cNvSpPr>
            <p:nvPr/>
          </p:nvSpPr>
          <p:spPr bwMode="invGray">
            <a:xfrm>
              <a:off x="5983288" y="2741613"/>
              <a:ext cx="38100" cy="0"/>
            </a:xfrm>
            <a:custGeom>
              <a:avLst/>
              <a:gdLst>
                <a:gd name="T0" fmla="*/ 0 w 20"/>
                <a:gd name="T1" fmla="*/ 0 w 20"/>
                <a:gd name="T2" fmla="*/ 20 w 20"/>
                <a:gd name="T3" fmla="*/ 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0" y="0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0" name="Freeform 29"/>
            <p:cNvSpPr>
              <a:spLocks/>
            </p:cNvSpPr>
            <p:nvPr/>
          </p:nvSpPr>
          <p:spPr bwMode="invGray">
            <a:xfrm>
              <a:off x="6832600" y="2713038"/>
              <a:ext cx="53975" cy="1587"/>
            </a:xfrm>
            <a:custGeom>
              <a:avLst/>
              <a:gdLst>
                <a:gd name="T0" fmla="*/ 0 w 28"/>
                <a:gd name="T1" fmla="*/ 1 h 1"/>
                <a:gd name="T2" fmla="*/ 0 w 28"/>
                <a:gd name="T3" fmla="*/ 1 h 1"/>
                <a:gd name="T4" fmla="*/ 28 w 28"/>
                <a:gd name="T5" fmla="*/ 0 h 1"/>
                <a:gd name="T6" fmla="*/ 0 w 2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">
                  <a:moveTo>
                    <a:pt x="0" y="1"/>
                  </a:moveTo>
                  <a:lnTo>
                    <a:pt x="0" y="1"/>
                  </a:lnTo>
                  <a:lnTo>
                    <a:pt x="28" y="0"/>
                  </a:lnTo>
                  <a:cubicBezTo>
                    <a:pt x="17" y="0"/>
                    <a:pt x="8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1" name="Freeform 30"/>
            <p:cNvSpPr>
              <a:spLocks/>
            </p:cNvSpPr>
            <p:nvPr/>
          </p:nvSpPr>
          <p:spPr bwMode="invGray">
            <a:xfrm>
              <a:off x="11317288" y="2755900"/>
              <a:ext cx="9525" cy="0"/>
            </a:xfrm>
            <a:custGeom>
              <a:avLst/>
              <a:gdLst>
                <a:gd name="T0" fmla="*/ 5 w 5"/>
                <a:gd name="T1" fmla="*/ 5 w 5"/>
                <a:gd name="T2" fmla="*/ 4 w 5"/>
                <a:gd name="T3" fmla="*/ 0 w 5"/>
                <a:gd name="T4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2" name="Freeform 31"/>
            <p:cNvSpPr>
              <a:spLocks/>
            </p:cNvSpPr>
            <p:nvPr/>
          </p:nvSpPr>
          <p:spPr bwMode="invGray">
            <a:xfrm>
              <a:off x="8534400" y="2735263"/>
              <a:ext cx="30163" cy="0"/>
            </a:xfrm>
            <a:custGeom>
              <a:avLst/>
              <a:gdLst>
                <a:gd name="T0" fmla="*/ 0 w 16"/>
                <a:gd name="T1" fmla="*/ 0 w 16"/>
                <a:gd name="T2" fmla="*/ 16 w 16"/>
                <a:gd name="T3" fmla="*/ 0 w 1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6">
                  <a:moveTo>
                    <a:pt x="0" y="0"/>
                  </a:moveTo>
                  <a:lnTo>
                    <a:pt x="0" y="0"/>
                  </a:lnTo>
                  <a:cubicBezTo>
                    <a:pt x="4" y="0"/>
                    <a:pt x="9" y="0"/>
                    <a:pt x="16" y="0"/>
                  </a:cubicBezTo>
                  <a:cubicBezTo>
                    <a:pt x="15" y="0"/>
                    <a:pt x="9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3" name="Freeform 32"/>
            <p:cNvSpPr>
              <a:spLocks/>
            </p:cNvSpPr>
            <p:nvPr/>
          </p:nvSpPr>
          <p:spPr bwMode="invGray">
            <a:xfrm>
              <a:off x="6821488" y="27146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2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4" name="Freeform 33"/>
            <p:cNvSpPr>
              <a:spLocks/>
            </p:cNvSpPr>
            <p:nvPr/>
          </p:nvSpPr>
          <p:spPr bwMode="invGray">
            <a:xfrm>
              <a:off x="5583238" y="2719388"/>
              <a:ext cx="25400" cy="0"/>
            </a:xfrm>
            <a:custGeom>
              <a:avLst/>
              <a:gdLst>
                <a:gd name="T0" fmla="*/ 13 w 13"/>
                <a:gd name="T1" fmla="*/ 13 w 13"/>
                <a:gd name="T2" fmla="*/ 0 w 13"/>
                <a:gd name="T3" fmla="*/ 13 w 1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3">
                  <a:moveTo>
                    <a:pt x="13" y="0"/>
                  </a:moveTo>
                  <a:lnTo>
                    <a:pt x="13" y="0"/>
                  </a:lnTo>
                  <a:lnTo>
                    <a:pt x="0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5" name="Freeform 34"/>
            <p:cNvSpPr>
              <a:spLocks/>
            </p:cNvSpPr>
            <p:nvPr/>
          </p:nvSpPr>
          <p:spPr bwMode="invGray">
            <a:xfrm>
              <a:off x="5638800" y="2740025"/>
              <a:ext cx="23813" cy="1587"/>
            </a:xfrm>
            <a:custGeom>
              <a:avLst/>
              <a:gdLst>
                <a:gd name="T0" fmla="*/ 12 w 12"/>
                <a:gd name="T1" fmla="*/ 0 h 1"/>
                <a:gd name="T2" fmla="*/ 12 w 12"/>
                <a:gd name="T3" fmla="*/ 0 h 1"/>
                <a:gd name="T4" fmla="*/ 0 w 12"/>
                <a:gd name="T5" fmla="*/ 1 h 1"/>
                <a:gd name="T6" fmla="*/ 12 w 1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6" name="Freeform 35"/>
            <p:cNvSpPr>
              <a:spLocks/>
            </p:cNvSpPr>
            <p:nvPr/>
          </p:nvSpPr>
          <p:spPr bwMode="invGray">
            <a:xfrm>
              <a:off x="4303712" y="2728913"/>
              <a:ext cx="50800" cy="0"/>
            </a:xfrm>
            <a:custGeom>
              <a:avLst/>
              <a:gdLst>
                <a:gd name="T0" fmla="*/ 26 w 26"/>
                <a:gd name="T1" fmla="*/ 26 w 26"/>
                <a:gd name="T2" fmla="*/ 0 w 26"/>
                <a:gd name="T3" fmla="*/ 26 w 2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6">
                  <a:moveTo>
                    <a:pt x="26" y="0"/>
                  </a:moveTo>
                  <a:lnTo>
                    <a:pt x="26" y="0"/>
                  </a:lnTo>
                  <a:lnTo>
                    <a:pt x="0" y="0"/>
                  </a:lnTo>
                  <a:cubicBezTo>
                    <a:pt x="13" y="0"/>
                    <a:pt x="20" y="0"/>
                    <a:pt x="2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7" name="Freeform 36"/>
            <p:cNvSpPr>
              <a:spLocks/>
            </p:cNvSpPr>
            <p:nvPr/>
          </p:nvSpPr>
          <p:spPr bwMode="invGray">
            <a:xfrm>
              <a:off x="5519738" y="2735263"/>
              <a:ext cx="9525" cy="3175"/>
            </a:xfrm>
            <a:custGeom>
              <a:avLst/>
              <a:gdLst>
                <a:gd name="T0" fmla="*/ 4 w 5"/>
                <a:gd name="T1" fmla="*/ 0 h 1"/>
                <a:gd name="T2" fmla="*/ 4 w 5"/>
                <a:gd name="T3" fmla="*/ 0 h 1"/>
                <a:gd name="T4" fmla="*/ 0 w 5"/>
                <a:gd name="T5" fmla="*/ 1 h 1"/>
                <a:gd name="T6" fmla="*/ 4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cubicBezTo>
                    <a:pt x="3" y="1"/>
                    <a:pt x="5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8" name="Freeform 37"/>
            <p:cNvSpPr>
              <a:spLocks/>
            </p:cNvSpPr>
            <p:nvPr/>
          </p:nvSpPr>
          <p:spPr bwMode="invGray">
            <a:xfrm>
              <a:off x="12096750" y="2784475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1 w 3"/>
                <a:gd name="T3" fmla="*/ 0 w 3"/>
                <a:gd name="T4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9" name="Freeform 38"/>
            <p:cNvSpPr>
              <a:spLocks/>
            </p:cNvSpPr>
            <p:nvPr/>
          </p:nvSpPr>
          <p:spPr bwMode="invGray">
            <a:xfrm>
              <a:off x="12225338" y="2773363"/>
              <a:ext cx="46038" cy="0"/>
            </a:xfrm>
            <a:custGeom>
              <a:avLst/>
              <a:gdLst>
                <a:gd name="T0" fmla="*/ 0 w 24"/>
                <a:gd name="T1" fmla="*/ 0 w 24"/>
                <a:gd name="T2" fmla="*/ 24 w 24"/>
                <a:gd name="T3" fmla="*/ 0 w 2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4">
                  <a:moveTo>
                    <a:pt x="0" y="0"/>
                  </a:moveTo>
                  <a:lnTo>
                    <a:pt x="0" y="0"/>
                  </a:lnTo>
                  <a:lnTo>
                    <a:pt x="24" y="0"/>
                  </a:lnTo>
                  <a:cubicBezTo>
                    <a:pt x="15" y="0"/>
                    <a:pt x="6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0" name="Freeform 39"/>
            <p:cNvSpPr>
              <a:spLocks/>
            </p:cNvSpPr>
            <p:nvPr/>
          </p:nvSpPr>
          <p:spPr bwMode="invGray">
            <a:xfrm>
              <a:off x="9274175" y="2746375"/>
              <a:ext cx="55563" cy="4762"/>
            </a:xfrm>
            <a:custGeom>
              <a:avLst/>
              <a:gdLst>
                <a:gd name="T0" fmla="*/ 0 w 29"/>
                <a:gd name="T1" fmla="*/ 1 h 2"/>
                <a:gd name="T2" fmla="*/ 0 w 29"/>
                <a:gd name="T3" fmla="*/ 1 h 2"/>
                <a:gd name="T4" fmla="*/ 15 w 29"/>
                <a:gd name="T5" fmla="*/ 2 h 2"/>
                <a:gd name="T6" fmla="*/ 0 w 29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2">
                  <a:moveTo>
                    <a:pt x="0" y="1"/>
                  </a:moveTo>
                  <a:lnTo>
                    <a:pt x="0" y="1"/>
                  </a:lnTo>
                  <a:cubicBezTo>
                    <a:pt x="7" y="1"/>
                    <a:pt x="23" y="2"/>
                    <a:pt x="15" y="2"/>
                  </a:cubicBezTo>
                  <a:cubicBezTo>
                    <a:pt x="29" y="2"/>
                    <a:pt x="28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1" name="Freeform 40"/>
            <p:cNvSpPr>
              <a:spLocks/>
            </p:cNvSpPr>
            <p:nvPr/>
          </p:nvSpPr>
          <p:spPr bwMode="invGray">
            <a:xfrm>
              <a:off x="11847513" y="2827338"/>
              <a:ext cx="34925" cy="3175"/>
            </a:xfrm>
            <a:custGeom>
              <a:avLst/>
              <a:gdLst>
                <a:gd name="T0" fmla="*/ 3 w 18"/>
                <a:gd name="T1" fmla="*/ 1 h 1"/>
                <a:gd name="T2" fmla="*/ 3 w 18"/>
                <a:gd name="T3" fmla="*/ 1 h 1"/>
                <a:gd name="T4" fmla="*/ 18 w 18"/>
                <a:gd name="T5" fmla="*/ 0 h 1"/>
                <a:gd name="T6" fmla="*/ 3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3" y="1"/>
                  </a:moveTo>
                  <a:lnTo>
                    <a:pt x="3" y="1"/>
                  </a:lnTo>
                  <a:cubicBezTo>
                    <a:pt x="7" y="1"/>
                    <a:pt x="13" y="0"/>
                    <a:pt x="18" y="0"/>
                  </a:cubicBezTo>
                  <a:cubicBezTo>
                    <a:pt x="8" y="0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2" name="Freeform 41"/>
            <p:cNvSpPr>
              <a:spLocks/>
            </p:cNvSpPr>
            <p:nvPr/>
          </p:nvSpPr>
          <p:spPr bwMode="invGray">
            <a:xfrm>
              <a:off x="11882438" y="2825750"/>
              <a:ext cx="25400" cy="1587"/>
            </a:xfrm>
            <a:custGeom>
              <a:avLst/>
              <a:gdLst>
                <a:gd name="T0" fmla="*/ 0 w 14"/>
                <a:gd name="T1" fmla="*/ 1 h 1"/>
                <a:gd name="T2" fmla="*/ 0 w 14"/>
                <a:gd name="T3" fmla="*/ 1 h 1"/>
                <a:gd name="T4" fmla="*/ 14 w 14"/>
                <a:gd name="T5" fmla="*/ 0 h 1"/>
                <a:gd name="T6" fmla="*/ 0 w 1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0" y="1"/>
                  </a:moveTo>
                  <a:lnTo>
                    <a:pt x="0" y="1"/>
                  </a:lnTo>
                  <a:lnTo>
                    <a:pt x="14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3" name="Freeform 42"/>
            <p:cNvSpPr>
              <a:spLocks/>
            </p:cNvSpPr>
            <p:nvPr/>
          </p:nvSpPr>
          <p:spPr bwMode="invGray">
            <a:xfrm>
              <a:off x="8915400" y="2809875"/>
              <a:ext cx="15875" cy="1587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0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cubicBezTo>
                    <a:pt x="6" y="0"/>
                    <a:pt x="3" y="0"/>
                    <a:pt x="0" y="0"/>
                  </a:cubicBezTo>
                  <a:cubicBezTo>
                    <a:pt x="1" y="0"/>
                    <a:pt x="4" y="1"/>
                    <a:pt x="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4" name="Freeform 43"/>
            <p:cNvSpPr>
              <a:spLocks/>
            </p:cNvSpPr>
            <p:nvPr/>
          </p:nvSpPr>
          <p:spPr bwMode="invGray">
            <a:xfrm>
              <a:off x="12109450" y="2752725"/>
              <a:ext cx="454025" cy="23812"/>
            </a:xfrm>
            <a:custGeom>
              <a:avLst/>
              <a:gdLst>
                <a:gd name="T0" fmla="*/ 102 w 236"/>
                <a:gd name="T1" fmla="*/ 10 h 10"/>
                <a:gd name="T2" fmla="*/ 102 w 236"/>
                <a:gd name="T3" fmla="*/ 10 h 10"/>
                <a:gd name="T4" fmla="*/ 123 w 236"/>
                <a:gd name="T5" fmla="*/ 7 h 10"/>
                <a:gd name="T6" fmla="*/ 200 w 236"/>
                <a:gd name="T7" fmla="*/ 6 h 10"/>
                <a:gd name="T8" fmla="*/ 203 w 236"/>
                <a:gd name="T9" fmla="*/ 3 h 10"/>
                <a:gd name="T10" fmla="*/ 160 w 236"/>
                <a:gd name="T11" fmla="*/ 4 h 10"/>
                <a:gd name="T12" fmla="*/ 202 w 236"/>
                <a:gd name="T13" fmla="*/ 3 h 10"/>
                <a:gd name="T14" fmla="*/ 198 w 236"/>
                <a:gd name="T15" fmla="*/ 0 h 10"/>
                <a:gd name="T16" fmla="*/ 0 w 236"/>
                <a:gd name="T17" fmla="*/ 4 h 10"/>
                <a:gd name="T18" fmla="*/ 137 w 236"/>
                <a:gd name="T19" fmla="*/ 4 h 10"/>
                <a:gd name="T20" fmla="*/ 121 w 236"/>
                <a:gd name="T21" fmla="*/ 6 h 10"/>
                <a:gd name="T22" fmla="*/ 8 w 236"/>
                <a:gd name="T23" fmla="*/ 5 h 10"/>
                <a:gd name="T24" fmla="*/ 104 w 236"/>
                <a:gd name="T25" fmla="*/ 7 h 10"/>
                <a:gd name="T26" fmla="*/ 84 w 236"/>
                <a:gd name="T27" fmla="*/ 9 h 10"/>
                <a:gd name="T28" fmla="*/ 102 w 236"/>
                <a:gd name="T2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6" h="10">
                  <a:moveTo>
                    <a:pt x="102" y="10"/>
                  </a:moveTo>
                  <a:lnTo>
                    <a:pt x="102" y="10"/>
                  </a:lnTo>
                  <a:cubicBezTo>
                    <a:pt x="107" y="9"/>
                    <a:pt x="208" y="8"/>
                    <a:pt x="123" y="7"/>
                  </a:cubicBezTo>
                  <a:cubicBezTo>
                    <a:pt x="126" y="4"/>
                    <a:pt x="177" y="6"/>
                    <a:pt x="200" y="6"/>
                  </a:cubicBezTo>
                  <a:cubicBezTo>
                    <a:pt x="184" y="5"/>
                    <a:pt x="208" y="4"/>
                    <a:pt x="203" y="3"/>
                  </a:cubicBezTo>
                  <a:cubicBezTo>
                    <a:pt x="192" y="4"/>
                    <a:pt x="179" y="4"/>
                    <a:pt x="160" y="4"/>
                  </a:cubicBezTo>
                  <a:cubicBezTo>
                    <a:pt x="152" y="3"/>
                    <a:pt x="180" y="2"/>
                    <a:pt x="202" y="3"/>
                  </a:cubicBezTo>
                  <a:cubicBezTo>
                    <a:pt x="175" y="1"/>
                    <a:pt x="236" y="1"/>
                    <a:pt x="198" y="0"/>
                  </a:cubicBezTo>
                  <a:cubicBezTo>
                    <a:pt x="116" y="0"/>
                    <a:pt x="57" y="0"/>
                    <a:pt x="0" y="4"/>
                  </a:cubicBezTo>
                  <a:cubicBezTo>
                    <a:pt x="46" y="3"/>
                    <a:pt x="99" y="3"/>
                    <a:pt x="137" y="4"/>
                  </a:cubicBezTo>
                  <a:lnTo>
                    <a:pt x="121" y="6"/>
                  </a:lnTo>
                  <a:cubicBezTo>
                    <a:pt x="78" y="4"/>
                    <a:pt x="51" y="5"/>
                    <a:pt x="8" y="5"/>
                  </a:cubicBezTo>
                  <a:lnTo>
                    <a:pt x="104" y="7"/>
                  </a:lnTo>
                  <a:cubicBezTo>
                    <a:pt x="149" y="9"/>
                    <a:pt x="119" y="9"/>
                    <a:pt x="84" y="9"/>
                  </a:cubicBezTo>
                  <a:cubicBezTo>
                    <a:pt x="92" y="9"/>
                    <a:pt x="100" y="9"/>
                    <a:pt x="102" y="1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5" name="Freeform 44"/>
            <p:cNvSpPr>
              <a:spLocks/>
            </p:cNvSpPr>
            <p:nvPr/>
          </p:nvSpPr>
          <p:spPr bwMode="invGray">
            <a:xfrm>
              <a:off x="12182475" y="28162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1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6" name="Freeform 45"/>
            <p:cNvSpPr>
              <a:spLocks/>
            </p:cNvSpPr>
            <p:nvPr/>
          </p:nvSpPr>
          <p:spPr bwMode="invGray">
            <a:xfrm>
              <a:off x="4348162" y="2827338"/>
              <a:ext cx="17463" cy="3175"/>
            </a:xfrm>
            <a:custGeom>
              <a:avLst/>
              <a:gdLst>
                <a:gd name="T0" fmla="*/ 8 w 9"/>
                <a:gd name="T1" fmla="*/ 0 h 1"/>
                <a:gd name="T2" fmla="*/ 8 w 9"/>
                <a:gd name="T3" fmla="*/ 0 h 1"/>
                <a:gd name="T4" fmla="*/ 0 w 9"/>
                <a:gd name="T5" fmla="*/ 1 h 1"/>
                <a:gd name="T6" fmla="*/ 8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cubicBezTo>
                    <a:pt x="7" y="0"/>
                    <a:pt x="9" y="0"/>
                    <a:pt x="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7" name="Freeform 46"/>
            <p:cNvSpPr>
              <a:spLocks/>
            </p:cNvSpPr>
            <p:nvPr/>
          </p:nvSpPr>
          <p:spPr bwMode="invGray">
            <a:xfrm>
              <a:off x="12071350" y="27908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8" name="Freeform 47"/>
            <p:cNvSpPr>
              <a:spLocks/>
            </p:cNvSpPr>
            <p:nvPr/>
          </p:nvSpPr>
          <p:spPr bwMode="invGray">
            <a:xfrm>
              <a:off x="4754563" y="2827338"/>
              <a:ext cx="4763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9" name="Freeform 48"/>
            <p:cNvSpPr>
              <a:spLocks/>
            </p:cNvSpPr>
            <p:nvPr/>
          </p:nvSpPr>
          <p:spPr bwMode="invGray">
            <a:xfrm>
              <a:off x="4852988" y="2719388"/>
              <a:ext cx="9525" cy="3175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4 w 5"/>
                <a:gd name="T5" fmla="*/ 0 h 1"/>
                <a:gd name="T6" fmla="*/ 5 w 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cubicBezTo>
                    <a:pt x="5" y="1"/>
                    <a:pt x="5" y="1"/>
                    <a:pt x="4" y="0"/>
                  </a:cubicBezTo>
                  <a:cubicBezTo>
                    <a:pt x="0" y="1"/>
                    <a:pt x="2" y="1"/>
                    <a:pt x="5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0" name="Freeform 49"/>
            <p:cNvSpPr>
              <a:spLocks/>
            </p:cNvSpPr>
            <p:nvPr/>
          </p:nvSpPr>
          <p:spPr bwMode="invGray">
            <a:xfrm>
              <a:off x="4759325" y="28273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1" name="Freeform 50"/>
            <p:cNvSpPr>
              <a:spLocks/>
            </p:cNvSpPr>
            <p:nvPr/>
          </p:nvSpPr>
          <p:spPr bwMode="invGray">
            <a:xfrm>
              <a:off x="6654800" y="2805113"/>
              <a:ext cx="19050" cy="1587"/>
            </a:xfrm>
            <a:custGeom>
              <a:avLst/>
              <a:gdLst>
                <a:gd name="T0" fmla="*/ 10 w 10"/>
                <a:gd name="T1" fmla="*/ 1 h 1"/>
                <a:gd name="T2" fmla="*/ 10 w 10"/>
                <a:gd name="T3" fmla="*/ 1 h 1"/>
                <a:gd name="T4" fmla="*/ 2 w 10"/>
                <a:gd name="T5" fmla="*/ 0 h 1"/>
                <a:gd name="T6" fmla="*/ 10 w 1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10" y="1"/>
                  </a:moveTo>
                  <a:lnTo>
                    <a:pt x="10" y="1"/>
                  </a:lnTo>
                  <a:lnTo>
                    <a:pt x="2" y="0"/>
                  </a:lnTo>
                  <a:cubicBezTo>
                    <a:pt x="0" y="0"/>
                    <a:pt x="2" y="0"/>
                    <a:pt x="1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2" name="Freeform 51"/>
            <p:cNvSpPr>
              <a:spLocks/>
            </p:cNvSpPr>
            <p:nvPr/>
          </p:nvSpPr>
          <p:spPr bwMode="invGray">
            <a:xfrm>
              <a:off x="6289675" y="2798763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0 w 3"/>
                <a:gd name="T3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3" name="Freeform 52"/>
            <p:cNvSpPr>
              <a:spLocks/>
            </p:cNvSpPr>
            <p:nvPr/>
          </p:nvSpPr>
          <p:spPr bwMode="invGray">
            <a:xfrm>
              <a:off x="9140825" y="2725738"/>
              <a:ext cx="44450" cy="0"/>
            </a:xfrm>
            <a:custGeom>
              <a:avLst/>
              <a:gdLst>
                <a:gd name="T0" fmla="*/ 23 w 23"/>
                <a:gd name="T1" fmla="*/ 23 w 23"/>
                <a:gd name="T2" fmla="*/ 0 w 23"/>
                <a:gd name="T3" fmla="*/ 23 w 2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3">
                  <a:moveTo>
                    <a:pt x="23" y="0"/>
                  </a:moveTo>
                  <a:lnTo>
                    <a:pt x="23" y="0"/>
                  </a:lnTo>
                  <a:lnTo>
                    <a:pt x="0" y="0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4" name="Freeform 53"/>
            <p:cNvSpPr>
              <a:spLocks/>
            </p:cNvSpPr>
            <p:nvPr/>
          </p:nvSpPr>
          <p:spPr bwMode="invGray">
            <a:xfrm>
              <a:off x="4737100" y="2827338"/>
              <a:ext cx="17463" cy="3175"/>
            </a:xfrm>
            <a:custGeom>
              <a:avLst/>
              <a:gdLst>
                <a:gd name="T0" fmla="*/ 9 w 9"/>
                <a:gd name="T1" fmla="*/ 0 h 1"/>
                <a:gd name="T2" fmla="*/ 9 w 9"/>
                <a:gd name="T3" fmla="*/ 0 h 1"/>
                <a:gd name="T4" fmla="*/ 0 w 9"/>
                <a:gd name="T5" fmla="*/ 1 h 1"/>
                <a:gd name="T6" fmla="*/ 9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9" y="0"/>
                  </a:moveTo>
                  <a:lnTo>
                    <a:pt x="9" y="0"/>
                  </a:lnTo>
                  <a:lnTo>
                    <a:pt x="0" y="1"/>
                  </a:lnTo>
                  <a:cubicBezTo>
                    <a:pt x="5" y="0"/>
                    <a:pt x="8" y="0"/>
                    <a:pt x="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5" name="Freeform 54"/>
            <p:cNvSpPr>
              <a:spLocks/>
            </p:cNvSpPr>
            <p:nvPr/>
          </p:nvSpPr>
          <p:spPr bwMode="invGray">
            <a:xfrm>
              <a:off x="7239000" y="2779713"/>
              <a:ext cx="11113" cy="3175"/>
            </a:xfrm>
            <a:custGeom>
              <a:avLst/>
              <a:gdLst>
                <a:gd name="T0" fmla="*/ 6 w 6"/>
                <a:gd name="T1" fmla="*/ 0 h 1"/>
                <a:gd name="T2" fmla="*/ 6 w 6"/>
                <a:gd name="T3" fmla="*/ 0 h 1"/>
                <a:gd name="T4" fmla="*/ 0 w 6"/>
                <a:gd name="T5" fmla="*/ 1 h 1"/>
                <a:gd name="T6" fmla="*/ 4 w 6"/>
                <a:gd name="T7" fmla="*/ 1 h 1"/>
                <a:gd name="T8" fmla="*/ 6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lnTo>
                    <a:pt x="6" y="0"/>
                  </a:lnTo>
                  <a:lnTo>
                    <a:pt x="0" y="1"/>
                  </a:lnTo>
                  <a:lnTo>
                    <a:pt x="4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6" name="Freeform 55"/>
            <p:cNvSpPr>
              <a:spLocks/>
            </p:cNvSpPr>
            <p:nvPr/>
          </p:nvSpPr>
          <p:spPr bwMode="invGray">
            <a:xfrm>
              <a:off x="7181850" y="2773363"/>
              <a:ext cx="468313" cy="15875"/>
            </a:xfrm>
            <a:custGeom>
              <a:avLst/>
              <a:gdLst>
                <a:gd name="T0" fmla="*/ 139 w 244"/>
                <a:gd name="T1" fmla="*/ 5 h 7"/>
                <a:gd name="T2" fmla="*/ 139 w 244"/>
                <a:gd name="T3" fmla="*/ 5 h 7"/>
                <a:gd name="T4" fmla="*/ 132 w 244"/>
                <a:gd name="T5" fmla="*/ 6 h 7"/>
                <a:gd name="T6" fmla="*/ 244 w 244"/>
                <a:gd name="T7" fmla="*/ 4 h 7"/>
                <a:gd name="T8" fmla="*/ 178 w 244"/>
                <a:gd name="T9" fmla="*/ 1 h 7"/>
                <a:gd name="T10" fmla="*/ 101 w 244"/>
                <a:gd name="T11" fmla="*/ 0 h 7"/>
                <a:gd name="T12" fmla="*/ 77 w 244"/>
                <a:gd name="T13" fmla="*/ 3 h 7"/>
                <a:gd name="T14" fmla="*/ 60 w 244"/>
                <a:gd name="T15" fmla="*/ 1 h 7"/>
                <a:gd name="T16" fmla="*/ 0 w 244"/>
                <a:gd name="T17" fmla="*/ 1 h 7"/>
                <a:gd name="T18" fmla="*/ 52 w 244"/>
                <a:gd name="T19" fmla="*/ 1 h 7"/>
                <a:gd name="T20" fmla="*/ 36 w 244"/>
                <a:gd name="T21" fmla="*/ 3 h 7"/>
                <a:gd name="T22" fmla="*/ 41 w 244"/>
                <a:gd name="T23" fmla="*/ 3 h 7"/>
                <a:gd name="T24" fmla="*/ 139 w 244"/>
                <a:gd name="T2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4" h="7">
                  <a:moveTo>
                    <a:pt x="139" y="5"/>
                  </a:moveTo>
                  <a:lnTo>
                    <a:pt x="139" y="5"/>
                  </a:lnTo>
                  <a:cubicBezTo>
                    <a:pt x="135" y="5"/>
                    <a:pt x="134" y="6"/>
                    <a:pt x="132" y="6"/>
                  </a:cubicBezTo>
                  <a:cubicBezTo>
                    <a:pt x="169" y="5"/>
                    <a:pt x="236" y="6"/>
                    <a:pt x="244" y="4"/>
                  </a:cubicBezTo>
                  <a:cubicBezTo>
                    <a:pt x="232" y="4"/>
                    <a:pt x="167" y="2"/>
                    <a:pt x="178" y="1"/>
                  </a:cubicBezTo>
                  <a:cubicBezTo>
                    <a:pt x="152" y="2"/>
                    <a:pt x="115" y="0"/>
                    <a:pt x="101" y="0"/>
                  </a:cubicBezTo>
                  <a:cubicBezTo>
                    <a:pt x="143" y="2"/>
                    <a:pt x="105" y="2"/>
                    <a:pt x="77" y="3"/>
                  </a:cubicBezTo>
                  <a:cubicBezTo>
                    <a:pt x="51" y="2"/>
                    <a:pt x="82" y="1"/>
                    <a:pt x="60" y="1"/>
                  </a:cubicBezTo>
                  <a:lnTo>
                    <a:pt x="0" y="1"/>
                  </a:lnTo>
                  <a:lnTo>
                    <a:pt x="52" y="1"/>
                  </a:lnTo>
                  <a:lnTo>
                    <a:pt x="36" y="3"/>
                  </a:lnTo>
                  <a:lnTo>
                    <a:pt x="41" y="3"/>
                  </a:lnTo>
                  <a:cubicBezTo>
                    <a:pt x="129" y="2"/>
                    <a:pt x="49" y="7"/>
                    <a:pt x="139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7" name="Freeform 56"/>
            <p:cNvSpPr>
              <a:spLocks/>
            </p:cNvSpPr>
            <p:nvPr/>
          </p:nvSpPr>
          <p:spPr bwMode="invGray">
            <a:xfrm>
              <a:off x="7407275" y="2787650"/>
              <a:ext cx="26988" cy="0"/>
            </a:xfrm>
            <a:custGeom>
              <a:avLst/>
              <a:gdLst>
                <a:gd name="T0" fmla="*/ 14 w 14"/>
                <a:gd name="T1" fmla="*/ 14 w 14"/>
                <a:gd name="T2" fmla="*/ 0 w 14"/>
                <a:gd name="T3" fmla="*/ 14 w 1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4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cubicBezTo>
                    <a:pt x="8" y="0"/>
                    <a:pt x="11" y="0"/>
                    <a:pt x="1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8" name="Freeform 57"/>
            <p:cNvSpPr>
              <a:spLocks/>
            </p:cNvSpPr>
            <p:nvPr/>
          </p:nvSpPr>
          <p:spPr bwMode="invGray">
            <a:xfrm>
              <a:off x="8123238" y="2794000"/>
              <a:ext cx="31750" cy="1587"/>
            </a:xfrm>
            <a:custGeom>
              <a:avLst/>
              <a:gdLst>
                <a:gd name="T0" fmla="*/ 0 w 16"/>
                <a:gd name="T1" fmla="*/ 1 h 1"/>
                <a:gd name="T2" fmla="*/ 0 w 16"/>
                <a:gd name="T3" fmla="*/ 1 h 1"/>
                <a:gd name="T4" fmla="*/ 16 w 16"/>
                <a:gd name="T5" fmla="*/ 0 h 1"/>
                <a:gd name="T6" fmla="*/ 0 w 1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0" y="1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9" name="Freeform 58"/>
            <p:cNvSpPr>
              <a:spLocks/>
            </p:cNvSpPr>
            <p:nvPr/>
          </p:nvSpPr>
          <p:spPr bwMode="invGray">
            <a:xfrm>
              <a:off x="3070225" y="2794000"/>
              <a:ext cx="101600" cy="4762"/>
            </a:xfrm>
            <a:custGeom>
              <a:avLst/>
              <a:gdLst>
                <a:gd name="T0" fmla="*/ 0 w 53"/>
                <a:gd name="T1" fmla="*/ 0 h 2"/>
                <a:gd name="T2" fmla="*/ 0 w 53"/>
                <a:gd name="T3" fmla="*/ 0 h 2"/>
                <a:gd name="T4" fmla="*/ 52 w 53"/>
                <a:gd name="T5" fmla="*/ 0 h 2"/>
                <a:gd name="T6" fmla="*/ 6 w 53"/>
                <a:gd name="T7" fmla="*/ 0 h 2"/>
                <a:gd name="T8" fmla="*/ 0 w 5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">
                  <a:moveTo>
                    <a:pt x="0" y="0"/>
                  </a:moveTo>
                  <a:lnTo>
                    <a:pt x="0" y="0"/>
                  </a:lnTo>
                  <a:cubicBezTo>
                    <a:pt x="2" y="1"/>
                    <a:pt x="53" y="2"/>
                    <a:pt x="52" y="0"/>
                  </a:cubicBez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0" name="Freeform 59"/>
            <p:cNvSpPr>
              <a:spLocks/>
            </p:cNvSpPr>
            <p:nvPr/>
          </p:nvSpPr>
          <p:spPr bwMode="invGray">
            <a:xfrm>
              <a:off x="9963150" y="2778125"/>
              <a:ext cx="41275" cy="0"/>
            </a:xfrm>
            <a:custGeom>
              <a:avLst/>
              <a:gdLst>
                <a:gd name="T0" fmla="*/ 21 w 21"/>
                <a:gd name="T1" fmla="*/ 21 w 21"/>
                <a:gd name="T2" fmla="*/ 3 w 21"/>
                <a:gd name="T3" fmla="*/ 0 w 21"/>
                <a:gd name="T4" fmla="*/ 21 w 2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1">
                  <a:moveTo>
                    <a:pt x="21" y="0"/>
                  </a:moveTo>
                  <a:lnTo>
                    <a:pt x="21" y="0"/>
                  </a:lnTo>
                  <a:lnTo>
                    <a:pt x="3" y="0"/>
                  </a:lnTo>
                  <a:lnTo>
                    <a:pt x="0" y="0"/>
                  </a:lnTo>
                  <a:cubicBezTo>
                    <a:pt x="4" y="0"/>
                    <a:pt x="15" y="0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1" name="Freeform 60"/>
            <p:cNvSpPr>
              <a:spLocks/>
            </p:cNvSpPr>
            <p:nvPr/>
          </p:nvSpPr>
          <p:spPr bwMode="invGray">
            <a:xfrm>
              <a:off x="7523163" y="2773363"/>
              <a:ext cx="30163" cy="3175"/>
            </a:xfrm>
            <a:custGeom>
              <a:avLst/>
              <a:gdLst>
                <a:gd name="T0" fmla="*/ 16 w 16"/>
                <a:gd name="T1" fmla="*/ 0 h 1"/>
                <a:gd name="T2" fmla="*/ 16 w 16"/>
                <a:gd name="T3" fmla="*/ 0 h 1"/>
                <a:gd name="T4" fmla="*/ 0 w 16"/>
                <a:gd name="T5" fmla="*/ 1 h 1"/>
                <a:gd name="T6" fmla="*/ 16 w 1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16" y="0"/>
                  </a:moveTo>
                  <a:lnTo>
                    <a:pt x="16" y="0"/>
                  </a:lnTo>
                  <a:cubicBezTo>
                    <a:pt x="6" y="0"/>
                    <a:pt x="2" y="1"/>
                    <a:pt x="0" y="1"/>
                  </a:cubicBezTo>
                  <a:cubicBezTo>
                    <a:pt x="6" y="1"/>
                    <a:pt x="12" y="1"/>
                    <a:pt x="1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2" name="Freeform 61"/>
            <p:cNvSpPr>
              <a:spLocks/>
            </p:cNvSpPr>
            <p:nvPr/>
          </p:nvSpPr>
          <p:spPr bwMode="invGray">
            <a:xfrm>
              <a:off x="10009188" y="2787650"/>
              <a:ext cx="115888" cy="3175"/>
            </a:xfrm>
            <a:custGeom>
              <a:avLst/>
              <a:gdLst>
                <a:gd name="T0" fmla="*/ 0 w 60"/>
                <a:gd name="T1" fmla="*/ 0 h 2"/>
                <a:gd name="T2" fmla="*/ 0 w 60"/>
                <a:gd name="T3" fmla="*/ 0 h 2"/>
                <a:gd name="T4" fmla="*/ 19 w 60"/>
                <a:gd name="T5" fmla="*/ 2 h 2"/>
                <a:gd name="T6" fmla="*/ 60 w 60"/>
                <a:gd name="T7" fmla="*/ 1 h 2"/>
                <a:gd name="T8" fmla="*/ 0 w 6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2">
                  <a:moveTo>
                    <a:pt x="0" y="0"/>
                  </a:moveTo>
                  <a:lnTo>
                    <a:pt x="0" y="0"/>
                  </a:lnTo>
                  <a:cubicBezTo>
                    <a:pt x="7" y="0"/>
                    <a:pt x="18" y="1"/>
                    <a:pt x="19" y="2"/>
                  </a:cubicBezTo>
                  <a:cubicBezTo>
                    <a:pt x="34" y="2"/>
                    <a:pt x="45" y="1"/>
                    <a:pt x="60" y="1"/>
                  </a:cubicBezTo>
                  <a:cubicBezTo>
                    <a:pt x="43" y="1"/>
                    <a:pt x="23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3" name="Freeform 62"/>
            <p:cNvSpPr>
              <a:spLocks/>
            </p:cNvSpPr>
            <p:nvPr/>
          </p:nvSpPr>
          <p:spPr bwMode="invGray">
            <a:xfrm>
              <a:off x="10125075" y="2789238"/>
              <a:ext cx="1588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4" name="Freeform 63"/>
            <p:cNvSpPr>
              <a:spLocks noEditPoints="1"/>
            </p:cNvSpPr>
            <p:nvPr/>
          </p:nvSpPr>
          <p:spPr bwMode="invGray">
            <a:xfrm>
              <a:off x="-4110038" y="2703513"/>
              <a:ext cx="16486188" cy="134937"/>
            </a:xfrm>
            <a:custGeom>
              <a:avLst/>
              <a:gdLst>
                <a:gd name="T0" fmla="*/ 5206 w 8594"/>
                <a:gd name="T1" fmla="*/ 34 h 60"/>
                <a:gd name="T2" fmla="*/ 4851 w 8594"/>
                <a:gd name="T3" fmla="*/ 37 h 60"/>
                <a:gd name="T4" fmla="*/ 5322 w 8594"/>
                <a:gd name="T5" fmla="*/ 35 h 60"/>
                <a:gd name="T6" fmla="*/ 5841 w 8594"/>
                <a:gd name="T7" fmla="*/ 43 h 60"/>
                <a:gd name="T8" fmla="*/ 5952 w 8594"/>
                <a:gd name="T9" fmla="*/ 46 h 60"/>
                <a:gd name="T10" fmla="*/ 6323 w 8594"/>
                <a:gd name="T11" fmla="*/ 40 h 60"/>
                <a:gd name="T12" fmla="*/ 6806 w 8594"/>
                <a:gd name="T13" fmla="*/ 32 h 60"/>
                <a:gd name="T14" fmla="*/ 6211 w 8594"/>
                <a:gd name="T15" fmla="*/ 34 h 60"/>
                <a:gd name="T16" fmla="*/ 5558 w 8594"/>
                <a:gd name="T17" fmla="*/ 29 h 60"/>
                <a:gd name="T18" fmla="*/ 7046 w 8594"/>
                <a:gd name="T19" fmla="*/ 41 h 60"/>
                <a:gd name="T20" fmla="*/ 7472 w 8594"/>
                <a:gd name="T21" fmla="*/ 40 h 60"/>
                <a:gd name="T22" fmla="*/ 7784 w 8594"/>
                <a:gd name="T23" fmla="*/ 39 h 60"/>
                <a:gd name="T24" fmla="*/ 4392 w 8594"/>
                <a:gd name="T25" fmla="*/ 36 h 60"/>
                <a:gd name="T26" fmla="*/ 4053 w 8594"/>
                <a:gd name="T27" fmla="*/ 35 h 60"/>
                <a:gd name="T28" fmla="*/ 4729 w 8594"/>
                <a:gd name="T29" fmla="*/ 29 h 60"/>
                <a:gd name="T30" fmla="*/ 348 w 8594"/>
                <a:gd name="T31" fmla="*/ 40 h 60"/>
                <a:gd name="T32" fmla="*/ 3365 w 8594"/>
                <a:gd name="T33" fmla="*/ 41 h 60"/>
                <a:gd name="T34" fmla="*/ 2626 w 8594"/>
                <a:gd name="T35" fmla="*/ 45 h 60"/>
                <a:gd name="T36" fmla="*/ 1989 w 8594"/>
                <a:gd name="T37" fmla="*/ 45 h 60"/>
                <a:gd name="T38" fmla="*/ 1241 w 8594"/>
                <a:gd name="T39" fmla="*/ 44 h 60"/>
                <a:gd name="T40" fmla="*/ 260 w 8594"/>
                <a:gd name="T41" fmla="*/ 41 h 60"/>
                <a:gd name="T42" fmla="*/ 403 w 8594"/>
                <a:gd name="T43" fmla="*/ 29 h 60"/>
                <a:gd name="T44" fmla="*/ 1235 w 8594"/>
                <a:gd name="T45" fmla="*/ 30 h 60"/>
                <a:gd name="T46" fmla="*/ 1695 w 8594"/>
                <a:gd name="T47" fmla="*/ 28 h 60"/>
                <a:gd name="T48" fmla="*/ 2516 w 8594"/>
                <a:gd name="T49" fmla="*/ 20 h 60"/>
                <a:gd name="T50" fmla="*/ 3096 w 8594"/>
                <a:gd name="T51" fmla="*/ 21 h 60"/>
                <a:gd name="T52" fmla="*/ 3775 w 8594"/>
                <a:gd name="T53" fmla="*/ 17 h 60"/>
                <a:gd name="T54" fmla="*/ 3608 w 8594"/>
                <a:gd name="T55" fmla="*/ 13 h 60"/>
                <a:gd name="T56" fmla="*/ 3472 w 8594"/>
                <a:gd name="T57" fmla="*/ 9 h 60"/>
                <a:gd name="T58" fmla="*/ 4061 w 8594"/>
                <a:gd name="T59" fmla="*/ 4 h 60"/>
                <a:gd name="T60" fmla="*/ 4257 w 8594"/>
                <a:gd name="T61" fmla="*/ 12 h 60"/>
                <a:gd name="T62" fmla="*/ 4645 w 8594"/>
                <a:gd name="T63" fmla="*/ 16 h 60"/>
                <a:gd name="T64" fmla="*/ 4373 w 8594"/>
                <a:gd name="T65" fmla="*/ 10 h 60"/>
                <a:gd name="T66" fmla="*/ 5119 w 8594"/>
                <a:gd name="T67" fmla="*/ 4 h 60"/>
                <a:gd name="T68" fmla="*/ 5193 w 8594"/>
                <a:gd name="T69" fmla="*/ 5 h 60"/>
                <a:gd name="T70" fmla="*/ 5134 w 8594"/>
                <a:gd name="T71" fmla="*/ 16 h 60"/>
                <a:gd name="T72" fmla="*/ 5438 w 8594"/>
                <a:gd name="T73" fmla="*/ 15 h 60"/>
                <a:gd name="T74" fmla="*/ 5834 w 8594"/>
                <a:gd name="T75" fmla="*/ 5 h 60"/>
                <a:gd name="T76" fmla="*/ 5843 w 8594"/>
                <a:gd name="T77" fmla="*/ 16 h 60"/>
                <a:gd name="T78" fmla="*/ 5967 w 8594"/>
                <a:gd name="T79" fmla="*/ 11 h 60"/>
                <a:gd name="T80" fmla="*/ 6226 w 8594"/>
                <a:gd name="T81" fmla="*/ 10 h 60"/>
                <a:gd name="T82" fmla="*/ 6261 w 8594"/>
                <a:gd name="T83" fmla="*/ 13 h 60"/>
                <a:gd name="T84" fmla="*/ 6697 w 8594"/>
                <a:gd name="T85" fmla="*/ 10 h 60"/>
                <a:gd name="T86" fmla="*/ 6837 w 8594"/>
                <a:gd name="T87" fmla="*/ 16 h 60"/>
                <a:gd name="T88" fmla="*/ 7682 w 8594"/>
                <a:gd name="T89" fmla="*/ 14 h 60"/>
                <a:gd name="T90" fmla="*/ 7802 w 8594"/>
                <a:gd name="T91" fmla="*/ 24 h 60"/>
                <a:gd name="T92" fmla="*/ 8182 w 8594"/>
                <a:gd name="T93" fmla="*/ 23 h 60"/>
                <a:gd name="T94" fmla="*/ 8315 w 8594"/>
                <a:gd name="T95" fmla="*/ 27 h 60"/>
                <a:gd name="T96" fmla="*/ 8441 w 8594"/>
                <a:gd name="T97" fmla="*/ 38 h 60"/>
                <a:gd name="T98" fmla="*/ 8077 w 8594"/>
                <a:gd name="T99" fmla="*/ 45 h 60"/>
                <a:gd name="T100" fmla="*/ 8594 w 8594"/>
                <a:gd name="T101" fmla="*/ 47 h 60"/>
                <a:gd name="T102" fmla="*/ 8205 w 8594"/>
                <a:gd name="T103" fmla="*/ 53 h 60"/>
                <a:gd name="T104" fmla="*/ 7779 w 8594"/>
                <a:gd name="T105" fmla="*/ 58 h 60"/>
                <a:gd name="T106" fmla="*/ 7358 w 8594"/>
                <a:gd name="T107" fmla="*/ 54 h 60"/>
                <a:gd name="T108" fmla="*/ 6692 w 8594"/>
                <a:gd name="T109" fmla="*/ 49 h 60"/>
                <a:gd name="T110" fmla="*/ 5792 w 8594"/>
                <a:gd name="T111" fmla="*/ 53 h 60"/>
                <a:gd name="T112" fmla="*/ 5390 w 8594"/>
                <a:gd name="T113" fmla="*/ 47 h 60"/>
                <a:gd name="T114" fmla="*/ 5194 w 8594"/>
                <a:gd name="T115" fmla="*/ 51 h 60"/>
                <a:gd name="T116" fmla="*/ 4559 w 8594"/>
                <a:gd name="T117" fmla="*/ 53 h 60"/>
                <a:gd name="T118" fmla="*/ 4226 w 8594"/>
                <a:gd name="T119" fmla="*/ 58 h 60"/>
                <a:gd name="T120" fmla="*/ 4010 w 8594"/>
                <a:gd name="T121" fmla="*/ 60 h 60"/>
                <a:gd name="T122" fmla="*/ 3858 w 8594"/>
                <a:gd name="T12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594" h="60">
                  <a:moveTo>
                    <a:pt x="4248" y="14"/>
                  </a:moveTo>
                  <a:lnTo>
                    <a:pt x="4248" y="14"/>
                  </a:lnTo>
                  <a:lnTo>
                    <a:pt x="4246" y="14"/>
                  </a:lnTo>
                  <a:lnTo>
                    <a:pt x="4248" y="14"/>
                  </a:lnTo>
                  <a:lnTo>
                    <a:pt x="4248" y="14"/>
                  </a:lnTo>
                  <a:close/>
                  <a:moveTo>
                    <a:pt x="5299" y="30"/>
                  </a:moveTo>
                  <a:lnTo>
                    <a:pt x="5299" y="30"/>
                  </a:lnTo>
                  <a:lnTo>
                    <a:pt x="5241" y="31"/>
                  </a:lnTo>
                  <a:lnTo>
                    <a:pt x="5247" y="31"/>
                  </a:lnTo>
                  <a:lnTo>
                    <a:pt x="5190" y="32"/>
                  </a:lnTo>
                  <a:cubicBezTo>
                    <a:pt x="5225" y="33"/>
                    <a:pt x="5248" y="35"/>
                    <a:pt x="5199" y="36"/>
                  </a:cubicBezTo>
                  <a:cubicBezTo>
                    <a:pt x="5203" y="36"/>
                    <a:pt x="5189" y="35"/>
                    <a:pt x="5206" y="34"/>
                  </a:cubicBezTo>
                  <a:cubicBezTo>
                    <a:pt x="5173" y="33"/>
                    <a:pt x="5101" y="32"/>
                    <a:pt x="5120" y="35"/>
                  </a:cubicBezTo>
                  <a:cubicBezTo>
                    <a:pt x="5183" y="32"/>
                    <a:pt x="5134" y="39"/>
                    <a:pt x="5184" y="36"/>
                  </a:cubicBezTo>
                  <a:cubicBezTo>
                    <a:pt x="5157" y="38"/>
                    <a:pt x="5131" y="38"/>
                    <a:pt x="5106" y="38"/>
                  </a:cubicBezTo>
                  <a:cubicBezTo>
                    <a:pt x="5132" y="37"/>
                    <a:pt x="5100" y="35"/>
                    <a:pt x="5061" y="34"/>
                  </a:cubicBezTo>
                  <a:cubicBezTo>
                    <a:pt x="5044" y="35"/>
                    <a:pt x="4997" y="34"/>
                    <a:pt x="4969" y="35"/>
                  </a:cubicBezTo>
                  <a:cubicBezTo>
                    <a:pt x="4979" y="37"/>
                    <a:pt x="4954" y="38"/>
                    <a:pt x="5001" y="38"/>
                  </a:cubicBezTo>
                  <a:cubicBezTo>
                    <a:pt x="4984" y="39"/>
                    <a:pt x="4957" y="39"/>
                    <a:pt x="4928" y="38"/>
                  </a:cubicBezTo>
                  <a:cubicBezTo>
                    <a:pt x="4940" y="38"/>
                    <a:pt x="4960" y="38"/>
                    <a:pt x="4959" y="37"/>
                  </a:cubicBezTo>
                  <a:cubicBezTo>
                    <a:pt x="4940" y="35"/>
                    <a:pt x="4917" y="35"/>
                    <a:pt x="4905" y="35"/>
                  </a:cubicBezTo>
                  <a:lnTo>
                    <a:pt x="4876" y="35"/>
                  </a:lnTo>
                  <a:cubicBezTo>
                    <a:pt x="4879" y="35"/>
                    <a:pt x="4881" y="35"/>
                    <a:pt x="4883" y="36"/>
                  </a:cubicBezTo>
                  <a:lnTo>
                    <a:pt x="4851" y="37"/>
                  </a:lnTo>
                  <a:cubicBezTo>
                    <a:pt x="4894" y="36"/>
                    <a:pt x="4871" y="38"/>
                    <a:pt x="4870" y="39"/>
                  </a:cubicBezTo>
                  <a:cubicBezTo>
                    <a:pt x="4871" y="37"/>
                    <a:pt x="4842" y="39"/>
                    <a:pt x="4827" y="39"/>
                  </a:cubicBezTo>
                  <a:lnTo>
                    <a:pt x="4860" y="41"/>
                  </a:lnTo>
                  <a:cubicBezTo>
                    <a:pt x="4844" y="42"/>
                    <a:pt x="4805" y="40"/>
                    <a:pt x="4813" y="42"/>
                  </a:cubicBezTo>
                  <a:cubicBezTo>
                    <a:pt x="4881" y="43"/>
                    <a:pt x="4907" y="42"/>
                    <a:pt x="4969" y="42"/>
                  </a:cubicBezTo>
                  <a:lnTo>
                    <a:pt x="4944" y="40"/>
                  </a:lnTo>
                  <a:cubicBezTo>
                    <a:pt x="5014" y="39"/>
                    <a:pt x="4987" y="43"/>
                    <a:pt x="5065" y="43"/>
                  </a:cubicBezTo>
                  <a:cubicBezTo>
                    <a:pt x="5098" y="41"/>
                    <a:pt x="5183" y="42"/>
                    <a:pt x="5184" y="39"/>
                  </a:cubicBezTo>
                  <a:cubicBezTo>
                    <a:pt x="5174" y="40"/>
                    <a:pt x="5233" y="42"/>
                    <a:pt x="5260" y="40"/>
                  </a:cubicBezTo>
                  <a:cubicBezTo>
                    <a:pt x="5289" y="38"/>
                    <a:pt x="5379" y="37"/>
                    <a:pt x="5352" y="36"/>
                  </a:cubicBezTo>
                  <a:cubicBezTo>
                    <a:pt x="5328" y="36"/>
                    <a:pt x="5295" y="37"/>
                    <a:pt x="5276" y="36"/>
                  </a:cubicBezTo>
                  <a:lnTo>
                    <a:pt x="5322" y="35"/>
                  </a:lnTo>
                  <a:lnTo>
                    <a:pt x="5292" y="33"/>
                  </a:lnTo>
                  <a:cubicBezTo>
                    <a:pt x="5308" y="34"/>
                    <a:pt x="5306" y="32"/>
                    <a:pt x="5299" y="30"/>
                  </a:cubicBezTo>
                  <a:close/>
                  <a:moveTo>
                    <a:pt x="5493" y="27"/>
                  </a:moveTo>
                  <a:lnTo>
                    <a:pt x="5493" y="27"/>
                  </a:lnTo>
                  <a:cubicBezTo>
                    <a:pt x="5524" y="32"/>
                    <a:pt x="5557" y="36"/>
                    <a:pt x="5700" y="35"/>
                  </a:cubicBezTo>
                  <a:lnTo>
                    <a:pt x="5689" y="35"/>
                  </a:lnTo>
                  <a:cubicBezTo>
                    <a:pt x="5761" y="38"/>
                    <a:pt x="5829" y="32"/>
                    <a:pt x="5916" y="35"/>
                  </a:cubicBezTo>
                  <a:cubicBezTo>
                    <a:pt x="5874" y="36"/>
                    <a:pt x="5876" y="36"/>
                    <a:pt x="5829" y="40"/>
                  </a:cubicBezTo>
                  <a:lnTo>
                    <a:pt x="5875" y="39"/>
                  </a:lnTo>
                  <a:cubicBezTo>
                    <a:pt x="5862" y="41"/>
                    <a:pt x="5907" y="40"/>
                    <a:pt x="5941" y="40"/>
                  </a:cubicBezTo>
                  <a:lnTo>
                    <a:pt x="5911" y="43"/>
                  </a:lnTo>
                  <a:cubicBezTo>
                    <a:pt x="5891" y="42"/>
                    <a:pt x="5839" y="42"/>
                    <a:pt x="5841" y="43"/>
                  </a:cubicBezTo>
                  <a:cubicBezTo>
                    <a:pt x="5852" y="42"/>
                    <a:pt x="5772" y="39"/>
                    <a:pt x="5729" y="40"/>
                  </a:cubicBezTo>
                  <a:cubicBezTo>
                    <a:pt x="5733" y="42"/>
                    <a:pt x="5825" y="41"/>
                    <a:pt x="5784" y="44"/>
                  </a:cubicBezTo>
                  <a:cubicBezTo>
                    <a:pt x="5820" y="43"/>
                    <a:pt x="5825" y="45"/>
                    <a:pt x="5862" y="44"/>
                  </a:cubicBezTo>
                  <a:cubicBezTo>
                    <a:pt x="5826" y="45"/>
                    <a:pt x="5853" y="47"/>
                    <a:pt x="5827" y="48"/>
                  </a:cubicBezTo>
                  <a:lnTo>
                    <a:pt x="5888" y="47"/>
                  </a:lnTo>
                  <a:cubicBezTo>
                    <a:pt x="5890" y="48"/>
                    <a:pt x="5798" y="49"/>
                    <a:pt x="5849" y="51"/>
                  </a:cubicBezTo>
                  <a:cubicBezTo>
                    <a:pt x="5874" y="50"/>
                    <a:pt x="5940" y="52"/>
                    <a:pt x="5941" y="49"/>
                  </a:cubicBezTo>
                  <a:lnTo>
                    <a:pt x="5943" y="50"/>
                  </a:lnTo>
                  <a:cubicBezTo>
                    <a:pt x="5989" y="51"/>
                    <a:pt x="5963" y="47"/>
                    <a:pt x="6020" y="48"/>
                  </a:cubicBezTo>
                  <a:cubicBezTo>
                    <a:pt x="6021" y="47"/>
                    <a:pt x="6010" y="47"/>
                    <a:pt x="5989" y="47"/>
                  </a:cubicBezTo>
                  <a:cubicBezTo>
                    <a:pt x="5972" y="47"/>
                    <a:pt x="5969" y="49"/>
                    <a:pt x="5934" y="49"/>
                  </a:cubicBezTo>
                  <a:cubicBezTo>
                    <a:pt x="5918" y="47"/>
                    <a:pt x="5977" y="49"/>
                    <a:pt x="5952" y="46"/>
                  </a:cubicBezTo>
                  <a:cubicBezTo>
                    <a:pt x="5940" y="45"/>
                    <a:pt x="5858" y="48"/>
                    <a:pt x="5884" y="44"/>
                  </a:cubicBezTo>
                  <a:lnTo>
                    <a:pt x="5931" y="45"/>
                  </a:lnTo>
                  <a:cubicBezTo>
                    <a:pt x="5932" y="43"/>
                    <a:pt x="5965" y="43"/>
                    <a:pt x="5964" y="41"/>
                  </a:cubicBezTo>
                  <a:cubicBezTo>
                    <a:pt x="5993" y="40"/>
                    <a:pt x="6019" y="43"/>
                    <a:pt x="6048" y="41"/>
                  </a:cubicBezTo>
                  <a:cubicBezTo>
                    <a:pt x="6060" y="40"/>
                    <a:pt x="6039" y="37"/>
                    <a:pt x="6087" y="38"/>
                  </a:cubicBezTo>
                  <a:cubicBezTo>
                    <a:pt x="6124" y="41"/>
                    <a:pt x="6234" y="41"/>
                    <a:pt x="6276" y="40"/>
                  </a:cubicBezTo>
                  <a:lnTo>
                    <a:pt x="6312" y="39"/>
                  </a:lnTo>
                  <a:cubicBezTo>
                    <a:pt x="6309" y="38"/>
                    <a:pt x="6243" y="39"/>
                    <a:pt x="6266" y="38"/>
                  </a:cubicBezTo>
                  <a:lnTo>
                    <a:pt x="6322" y="37"/>
                  </a:lnTo>
                  <a:lnTo>
                    <a:pt x="6318" y="38"/>
                  </a:lnTo>
                  <a:cubicBezTo>
                    <a:pt x="6337" y="38"/>
                    <a:pt x="6356" y="37"/>
                    <a:pt x="6373" y="37"/>
                  </a:cubicBezTo>
                  <a:cubicBezTo>
                    <a:pt x="6355" y="38"/>
                    <a:pt x="6315" y="38"/>
                    <a:pt x="6323" y="40"/>
                  </a:cubicBezTo>
                  <a:cubicBezTo>
                    <a:pt x="6349" y="40"/>
                    <a:pt x="6353" y="41"/>
                    <a:pt x="6377" y="41"/>
                  </a:cubicBezTo>
                  <a:cubicBezTo>
                    <a:pt x="6372" y="41"/>
                    <a:pt x="6368" y="41"/>
                    <a:pt x="6368" y="41"/>
                  </a:cubicBezTo>
                  <a:cubicBezTo>
                    <a:pt x="6422" y="42"/>
                    <a:pt x="6420" y="39"/>
                    <a:pt x="6433" y="38"/>
                  </a:cubicBezTo>
                  <a:cubicBezTo>
                    <a:pt x="6487" y="36"/>
                    <a:pt x="6379" y="36"/>
                    <a:pt x="6386" y="33"/>
                  </a:cubicBezTo>
                  <a:lnTo>
                    <a:pt x="6543" y="32"/>
                  </a:lnTo>
                  <a:cubicBezTo>
                    <a:pt x="6529" y="33"/>
                    <a:pt x="6516" y="34"/>
                    <a:pt x="6521" y="35"/>
                  </a:cubicBezTo>
                  <a:cubicBezTo>
                    <a:pt x="6559" y="36"/>
                    <a:pt x="6522" y="36"/>
                    <a:pt x="6576" y="36"/>
                  </a:cubicBezTo>
                  <a:cubicBezTo>
                    <a:pt x="6572" y="33"/>
                    <a:pt x="6644" y="35"/>
                    <a:pt x="6682" y="33"/>
                  </a:cubicBezTo>
                  <a:cubicBezTo>
                    <a:pt x="6700" y="34"/>
                    <a:pt x="6704" y="34"/>
                    <a:pt x="6665" y="34"/>
                  </a:cubicBezTo>
                  <a:cubicBezTo>
                    <a:pt x="6669" y="36"/>
                    <a:pt x="6721" y="36"/>
                    <a:pt x="6740" y="36"/>
                  </a:cubicBezTo>
                  <a:lnTo>
                    <a:pt x="6781" y="35"/>
                  </a:lnTo>
                  <a:cubicBezTo>
                    <a:pt x="6765" y="34"/>
                    <a:pt x="6772" y="32"/>
                    <a:pt x="6806" y="32"/>
                  </a:cubicBezTo>
                  <a:lnTo>
                    <a:pt x="6808" y="31"/>
                  </a:lnTo>
                  <a:cubicBezTo>
                    <a:pt x="6752" y="31"/>
                    <a:pt x="6666" y="28"/>
                    <a:pt x="6631" y="30"/>
                  </a:cubicBezTo>
                  <a:lnTo>
                    <a:pt x="6641" y="29"/>
                  </a:lnTo>
                  <a:cubicBezTo>
                    <a:pt x="6577" y="28"/>
                    <a:pt x="6502" y="33"/>
                    <a:pt x="6472" y="29"/>
                  </a:cubicBezTo>
                  <a:cubicBezTo>
                    <a:pt x="6475" y="28"/>
                    <a:pt x="6459" y="29"/>
                    <a:pt x="6460" y="27"/>
                  </a:cubicBezTo>
                  <a:lnTo>
                    <a:pt x="6413" y="28"/>
                  </a:lnTo>
                  <a:lnTo>
                    <a:pt x="6423" y="27"/>
                  </a:lnTo>
                  <a:lnTo>
                    <a:pt x="6343" y="28"/>
                  </a:lnTo>
                  <a:lnTo>
                    <a:pt x="6345" y="27"/>
                  </a:lnTo>
                  <a:lnTo>
                    <a:pt x="6253" y="32"/>
                  </a:lnTo>
                  <a:cubicBezTo>
                    <a:pt x="6253" y="33"/>
                    <a:pt x="6255" y="33"/>
                    <a:pt x="6242" y="34"/>
                  </a:cubicBezTo>
                  <a:cubicBezTo>
                    <a:pt x="6230" y="34"/>
                    <a:pt x="6220" y="34"/>
                    <a:pt x="6211" y="34"/>
                  </a:cubicBezTo>
                  <a:cubicBezTo>
                    <a:pt x="6211" y="34"/>
                    <a:pt x="6211" y="34"/>
                    <a:pt x="6211" y="34"/>
                  </a:cubicBezTo>
                  <a:lnTo>
                    <a:pt x="6211" y="34"/>
                  </a:lnTo>
                  <a:cubicBezTo>
                    <a:pt x="6191" y="34"/>
                    <a:pt x="6178" y="32"/>
                    <a:pt x="6154" y="32"/>
                  </a:cubicBezTo>
                  <a:lnTo>
                    <a:pt x="6229" y="32"/>
                  </a:lnTo>
                  <a:cubicBezTo>
                    <a:pt x="6235" y="30"/>
                    <a:pt x="6228" y="29"/>
                    <a:pt x="6192" y="27"/>
                  </a:cubicBezTo>
                  <a:cubicBezTo>
                    <a:pt x="6207" y="27"/>
                    <a:pt x="6213" y="26"/>
                    <a:pt x="6195" y="26"/>
                  </a:cubicBezTo>
                  <a:cubicBezTo>
                    <a:pt x="6192" y="26"/>
                    <a:pt x="6146" y="27"/>
                    <a:pt x="6163" y="28"/>
                  </a:cubicBezTo>
                  <a:cubicBezTo>
                    <a:pt x="6092" y="29"/>
                    <a:pt x="5978" y="25"/>
                    <a:pt x="5870" y="28"/>
                  </a:cubicBezTo>
                  <a:cubicBezTo>
                    <a:pt x="5947" y="26"/>
                    <a:pt x="5808" y="25"/>
                    <a:pt x="5894" y="25"/>
                  </a:cubicBezTo>
                  <a:cubicBezTo>
                    <a:pt x="5834" y="22"/>
                    <a:pt x="5842" y="27"/>
                    <a:pt x="5781" y="27"/>
                  </a:cubicBezTo>
                  <a:cubicBezTo>
                    <a:pt x="5776" y="26"/>
                    <a:pt x="5814" y="27"/>
                    <a:pt x="5828" y="25"/>
                  </a:cubicBezTo>
                  <a:cubicBezTo>
                    <a:pt x="5727" y="24"/>
                    <a:pt x="5657" y="29"/>
                    <a:pt x="5558" y="29"/>
                  </a:cubicBezTo>
                  <a:lnTo>
                    <a:pt x="5554" y="27"/>
                  </a:lnTo>
                  <a:lnTo>
                    <a:pt x="5493" y="27"/>
                  </a:lnTo>
                  <a:close/>
                  <a:moveTo>
                    <a:pt x="7145" y="32"/>
                  </a:moveTo>
                  <a:lnTo>
                    <a:pt x="7145" y="32"/>
                  </a:lnTo>
                  <a:cubicBezTo>
                    <a:pt x="7151" y="32"/>
                    <a:pt x="7153" y="31"/>
                    <a:pt x="7153" y="31"/>
                  </a:cubicBezTo>
                  <a:cubicBezTo>
                    <a:pt x="7028" y="36"/>
                    <a:pt x="6926" y="37"/>
                    <a:pt x="6859" y="36"/>
                  </a:cubicBezTo>
                  <a:cubicBezTo>
                    <a:pt x="6872" y="38"/>
                    <a:pt x="6932" y="40"/>
                    <a:pt x="6961" y="41"/>
                  </a:cubicBezTo>
                  <a:lnTo>
                    <a:pt x="6936" y="43"/>
                  </a:lnTo>
                  <a:lnTo>
                    <a:pt x="6920" y="41"/>
                  </a:lnTo>
                  <a:lnTo>
                    <a:pt x="6876" y="43"/>
                  </a:lnTo>
                  <a:cubicBezTo>
                    <a:pt x="6888" y="44"/>
                    <a:pt x="6924" y="44"/>
                    <a:pt x="6947" y="45"/>
                  </a:cubicBezTo>
                  <a:lnTo>
                    <a:pt x="7046" y="41"/>
                  </a:lnTo>
                  <a:lnTo>
                    <a:pt x="6986" y="40"/>
                  </a:lnTo>
                  <a:cubicBezTo>
                    <a:pt x="7002" y="40"/>
                    <a:pt x="7082" y="40"/>
                    <a:pt x="7114" y="40"/>
                  </a:cubicBezTo>
                  <a:cubicBezTo>
                    <a:pt x="7115" y="38"/>
                    <a:pt x="7060" y="37"/>
                    <a:pt x="7053" y="39"/>
                  </a:cubicBezTo>
                  <a:cubicBezTo>
                    <a:pt x="7047" y="37"/>
                    <a:pt x="7110" y="38"/>
                    <a:pt x="7070" y="36"/>
                  </a:cubicBezTo>
                  <a:cubicBezTo>
                    <a:pt x="7117" y="34"/>
                    <a:pt x="7193" y="36"/>
                    <a:pt x="7228" y="37"/>
                  </a:cubicBezTo>
                  <a:lnTo>
                    <a:pt x="7234" y="39"/>
                  </a:lnTo>
                  <a:cubicBezTo>
                    <a:pt x="7272" y="41"/>
                    <a:pt x="7260" y="36"/>
                    <a:pt x="7305" y="38"/>
                  </a:cubicBezTo>
                  <a:cubicBezTo>
                    <a:pt x="7249" y="38"/>
                    <a:pt x="7315" y="41"/>
                    <a:pt x="7270" y="41"/>
                  </a:cubicBezTo>
                  <a:cubicBezTo>
                    <a:pt x="7284" y="42"/>
                    <a:pt x="7270" y="44"/>
                    <a:pt x="7315" y="44"/>
                  </a:cubicBezTo>
                  <a:cubicBezTo>
                    <a:pt x="7352" y="40"/>
                    <a:pt x="7362" y="46"/>
                    <a:pt x="7398" y="43"/>
                  </a:cubicBezTo>
                  <a:cubicBezTo>
                    <a:pt x="7421" y="44"/>
                    <a:pt x="7372" y="45"/>
                    <a:pt x="7418" y="46"/>
                  </a:cubicBezTo>
                  <a:cubicBezTo>
                    <a:pt x="7472" y="44"/>
                    <a:pt x="7469" y="43"/>
                    <a:pt x="7472" y="40"/>
                  </a:cubicBezTo>
                  <a:cubicBezTo>
                    <a:pt x="7422" y="39"/>
                    <a:pt x="7416" y="43"/>
                    <a:pt x="7375" y="42"/>
                  </a:cubicBezTo>
                  <a:lnTo>
                    <a:pt x="7456" y="38"/>
                  </a:lnTo>
                  <a:cubicBezTo>
                    <a:pt x="7441" y="38"/>
                    <a:pt x="7430" y="38"/>
                    <a:pt x="7421" y="38"/>
                  </a:cubicBezTo>
                  <a:cubicBezTo>
                    <a:pt x="7437" y="38"/>
                    <a:pt x="7451" y="37"/>
                    <a:pt x="7463" y="36"/>
                  </a:cubicBezTo>
                  <a:lnTo>
                    <a:pt x="7482" y="35"/>
                  </a:lnTo>
                  <a:cubicBezTo>
                    <a:pt x="7436" y="35"/>
                    <a:pt x="7395" y="35"/>
                    <a:pt x="7388" y="34"/>
                  </a:cubicBezTo>
                  <a:lnTo>
                    <a:pt x="7394" y="32"/>
                  </a:lnTo>
                  <a:cubicBezTo>
                    <a:pt x="7378" y="31"/>
                    <a:pt x="7352" y="32"/>
                    <a:pt x="7339" y="33"/>
                  </a:cubicBezTo>
                  <a:cubicBezTo>
                    <a:pt x="7299" y="33"/>
                    <a:pt x="7258" y="34"/>
                    <a:pt x="7249" y="33"/>
                  </a:cubicBezTo>
                  <a:lnTo>
                    <a:pt x="7264" y="32"/>
                  </a:lnTo>
                  <a:lnTo>
                    <a:pt x="7145" y="32"/>
                  </a:lnTo>
                  <a:close/>
                  <a:moveTo>
                    <a:pt x="7784" y="39"/>
                  </a:moveTo>
                  <a:lnTo>
                    <a:pt x="7784" y="39"/>
                  </a:lnTo>
                  <a:lnTo>
                    <a:pt x="7795" y="40"/>
                  </a:lnTo>
                  <a:lnTo>
                    <a:pt x="7764" y="41"/>
                  </a:lnTo>
                  <a:cubicBezTo>
                    <a:pt x="7709" y="41"/>
                    <a:pt x="7664" y="37"/>
                    <a:pt x="7614" y="40"/>
                  </a:cubicBezTo>
                  <a:cubicBezTo>
                    <a:pt x="7591" y="39"/>
                    <a:pt x="7578" y="37"/>
                    <a:pt x="7566" y="36"/>
                  </a:cubicBezTo>
                  <a:lnTo>
                    <a:pt x="7597" y="36"/>
                  </a:lnTo>
                  <a:cubicBezTo>
                    <a:pt x="7737" y="32"/>
                    <a:pt x="7670" y="41"/>
                    <a:pt x="7784" y="39"/>
                  </a:cubicBezTo>
                  <a:close/>
                  <a:moveTo>
                    <a:pt x="4385" y="43"/>
                  </a:moveTo>
                  <a:lnTo>
                    <a:pt x="4385" y="43"/>
                  </a:lnTo>
                  <a:cubicBezTo>
                    <a:pt x="4401" y="40"/>
                    <a:pt x="4455" y="40"/>
                    <a:pt x="4458" y="38"/>
                  </a:cubicBezTo>
                  <a:cubicBezTo>
                    <a:pt x="4462" y="37"/>
                    <a:pt x="4450" y="37"/>
                    <a:pt x="4437" y="37"/>
                  </a:cubicBezTo>
                  <a:lnTo>
                    <a:pt x="4392" y="36"/>
                  </a:lnTo>
                  <a:cubicBezTo>
                    <a:pt x="4391" y="37"/>
                    <a:pt x="4388" y="37"/>
                    <a:pt x="4383" y="37"/>
                  </a:cubicBezTo>
                  <a:cubicBezTo>
                    <a:pt x="4399" y="38"/>
                    <a:pt x="4409" y="38"/>
                    <a:pt x="4403" y="40"/>
                  </a:cubicBezTo>
                  <a:cubicBezTo>
                    <a:pt x="4362" y="37"/>
                    <a:pt x="4366" y="42"/>
                    <a:pt x="4322" y="42"/>
                  </a:cubicBezTo>
                  <a:cubicBezTo>
                    <a:pt x="4308" y="43"/>
                    <a:pt x="4371" y="43"/>
                    <a:pt x="4385" y="43"/>
                  </a:cubicBezTo>
                  <a:close/>
                  <a:moveTo>
                    <a:pt x="4129" y="37"/>
                  </a:moveTo>
                  <a:lnTo>
                    <a:pt x="4129" y="37"/>
                  </a:lnTo>
                  <a:lnTo>
                    <a:pt x="4138" y="35"/>
                  </a:lnTo>
                  <a:lnTo>
                    <a:pt x="4112" y="35"/>
                  </a:lnTo>
                  <a:cubicBezTo>
                    <a:pt x="4115" y="36"/>
                    <a:pt x="4118" y="37"/>
                    <a:pt x="4129" y="37"/>
                  </a:cubicBezTo>
                  <a:close/>
                  <a:moveTo>
                    <a:pt x="4049" y="35"/>
                  </a:moveTo>
                  <a:lnTo>
                    <a:pt x="4049" y="35"/>
                  </a:lnTo>
                  <a:lnTo>
                    <a:pt x="4053" y="35"/>
                  </a:lnTo>
                  <a:lnTo>
                    <a:pt x="4025" y="34"/>
                  </a:lnTo>
                  <a:cubicBezTo>
                    <a:pt x="4029" y="35"/>
                    <a:pt x="4036" y="35"/>
                    <a:pt x="4049" y="35"/>
                  </a:cubicBezTo>
                  <a:close/>
                  <a:moveTo>
                    <a:pt x="4812" y="35"/>
                  </a:moveTo>
                  <a:lnTo>
                    <a:pt x="4812" y="35"/>
                  </a:lnTo>
                  <a:cubicBezTo>
                    <a:pt x="4808" y="35"/>
                    <a:pt x="4804" y="35"/>
                    <a:pt x="4802" y="35"/>
                  </a:cubicBezTo>
                  <a:lnTo>
                    <a:pt x="4812" y="35"/>
                  </a:lnTo>
                  <a:close/>
                  <a:moveTo>
                    <a:pt x="4778" y="37"/>
                  </a:moveTo>
                  <a:lnTo>
                    <a:pt x="4778" y="37"/>
                  </a:lnTo>
                  <a:cubicBezTo>
                    <a:pt x="4817" y="38"/>
                    <a:pt x="4808" y="37"/>
                    <a:pt x="4814" y="36"/>
                  </a:cubicBezTo>
                  <a:lnTo>
                    <a:pt x="4773" y="36"/>
                  </a:lnTo>
                  <a:cubicBezTo>
                    <a:pt x="4778" y="36"/>
                    <a:pt x="4781" y="37"/>
                    <a:pt x="4778" y="37"/>
                  </a:cubicBezTo>
                  <a:close/>
                  <a:moveTo>
                    <a:pt x="4729" y="29"/>
                  </a:moveTo>
                  <a:lnTo>
                    <a:pt x="4729" y="29"/>
                  </a:lnTo>
                  <a:lnTo>
                    <a:pt x="4523" y="28"/>
                  </a:lnTo>
                  <a:cubicBezTo>
                    <a:pt x="4643" y="33"/>
                    <a:pt x="4728" y="36"/>
                    <a:pt x="4527" y="37"/>
                  </a:cubicBezTo>
                  <a:lnTo>
                    <a:pt x="4514" y="37"/>
                  </a:lnTo>
                  <a:cubicBezTo>
                    <a:pt x="4540" y="38"/>
                    <a:pt x="4586" y="38"/>
                    <a:pt x="4628" y="37"/>
                  </a:cubicBezTo>
                  <a:cubicBezTo>
                    <a:pt x="4662" y="35"/>
                    <a:pt x="4773" y="29"/>
                    <a:pt x="4772" y="28"/>
                  </a:cubicBezTo>
                  <a:cubicBezTo>
                    <a:pt x="4760" y="27"/>
                    <a:pt x="4742" y="28"/>
                    <a:pt x="4720" y="28"/>
                  </a:cubicBezTo>
                  <a:lnTo>
                    <a:pt x="4729" y="29"/>
                  </a:lnTo>
                  <a:close/>
                  <a:moveTo>
                    <a:pt x="348" y="40"/>
                  </a:moveTo>
                  <a:lnTo>
                    <a:pt x="348" y="40"/>
                  </a:lnTo>
                  <a:cubicBezTo>
                    <a:pt x="352" y="40"/>
                    <a:pt x="354" y="40"/>
                    <a:pt x="356" y="40"/>
                  </a:cubicBezTo>
                  <a:cubicBezTo>
                    <a:pt x="354" y="40"/>
                    <a:pt x="356" y="40"/>
                    <a:pt x="348" y="40"/>
                  </a:cubicBezTo>
                  <a:close/>
                  <a:moveTo>
                    <a:pt x="3713" y="39"/>
                  </a:moveTo>
                  <a:lnTo>
                    <a:pt x="3713" y="39"/>
                  </a:lnTo>
                  <a:lnTo>
                    <a:pt x="3699" y="40"/>
                  </a:lnTo>
                  <a:lnTo>
                    <a:pt x="3706" y="39"/>
                  </a:lnTo>
                  <a:lnTo>
                    <a:pt x="3671" y="39"/>
                  </a:lnTo>
                  <a:lnTo>
                    <a:pt x="3656" y="39"/>
                  </a:lnTo>
                  <a:cubicBezTo>
                    <a:pt x="3658" y="39"/>
                    <a:pt x="3660" y="39"/>
                    <a:pt x="3661" y="39"/>
                  </a:cubicBezTo>
                  <a:lnTo>
                    <a:pt x="3650" y="38"/>
                  </a:lnTo>
                  <a:cubicBezTo>
                    <a:pt x="3622" y="40"/>
                    <a:pt x="3552" y="42"/>
                    <a:pt x="3532" y="43"/>
                  </a:cubicBezTo>
                  <a:cubicBezTo>
                    <a:pt x="3505" y="44"/>
                    <a:pt x="3473" y="44"/>
                    <a:pt x="3452" y="44"/>
                  </a:cubicBezTo>
                  <a:cubicBezTo>
                    <a:pt x="3471" y="44"/>
                    <a:pt x="3496" y="44"/>
                    <a:pt x="3489" y="43"/>
                  </a:cubicBezTo>
                  <a:cubicBezTo>
                    <a:pt x="3450" y="42"/>
                    <a:pt x="3431" y="39"/>
                    <a:pt x="3365" y="41"/>
                  </a:cubicBezTo>
                  <a:lnTo>
                    <a:pt x="3404" y="41"/>
                  </a:lnTo>
                  <a:lnTo>
                    <a:pt x="3316" y="45"/>
                  </a:lnTo>
                  <a:cubicBezTo>
                    <a:pt x="3286" y="44"/>
                    <a:pt x="3360" y="43"/>
                    <a:pt x="3372" y="42"/>
                  </a:cubicBezTo>
                  <a:cubicBezTo>
                    <a:pt x="3304" y="44"/>
                    <a:pt x="3247" y="39"/>
                    <a:pt x="3216" y="42"/>
                  </a:cubicBezTo>
                  <a:cubicBezTo>
                    <a:pt x="3211" y="40"/>
                    <a:pt x="3204" y="37"/>
                    <a:pt x="3159" y="37"/>
                  </a:cubicBezTo>
                  <a:cubicBezTo>
                    <a:pt x="3191" y="40"/>
                    <a:pt x="3132" y="39"/>
                    <a:pt x="3159" y="41"/>
                  </a:cubicBezTo>
                  <a:cubicBezTo>
                    <a:pt x="3143" y="42"/>
                    <a:pt x="3109" y="41"/>
                    <a:pt x="3106" y="42"/>
                  </a:cubicBezTo>
                  <a:lnTo>
                    <a:pt x="3110" y="41"/>
                  </a:lnTo>
                  <a:cubicBezTo>
                    <a:pt x="3034" y="38"/>
                    <a:pt x="3009" y="43"/>
                    <a:pt x="2976" y="45"/>
                  </a:cubicBezTo>
                  <a:cubicBezTo>
                    <a:pt x="2885" y="46"/>
                    <a:pt x="2843" y="45"/>
                    <a:pt x="2768" y="45"/>
                  </a:cubicBezTo>
                  <a:cubicBezTo>
                    <a:pt x="2765" y="44"/>
                    <a:pt x="2745" y="40"/>
                    <a:pt x="2715" y="40"/>
                  </a:cubicBezTo>
                  <a:cubicBezTo>
                    <a:pt x="2701" y="42"/>
                    <a:pt x="2633" y="43"/>
                    <a:pt x="2626" y="45"/>
                  </a:cubicBezTo>
                  <a:cubicBezTo>
                    <a:pt x="2680" y="46"/>
                    <a:pt x="2670" y="43"/>
                    <a:pt x="2702" y="43"/>
                  </a:cubicBezTo>
                  <a:cubicBezTo>
                    <a:pt x="2729" y="45"/>
                    <a:pt x="2705" y="45"/>
                    <a:pt x="2741" y="46"/>
                  </a:cubicBezTo>
                  <a:cubicBezTo>
                    <a:pt x="2712" y="46"/>
                    <a:pt x="2608" y="48"/>
                    <a:pt x="2576" y="46"/>
                  </a:cubicBezTo>
                  <a:lnTo>
                    <a:pt x="2587" y="45"/>
                  </a:lnTo>
                  <a:cubicBezTo>
                    <a:pt x="2536" y="44"/>
                    <a:pt x="2526" y="39"/>
                    <a:pt x="2441" y="42"/>
                  </a:cubicBezTo>
                  <a:lnTo>
                    <a:pt x="2400" y="43"/>
                  </a:lnTo>
                  <a:cubicBezTo>
                    <a:pt x="2402" y="43"/>
                    <a:pt x="2402" y="43"/>
                    <a:pt x="2403" y="43"/>
                  </a:cubicBezTo>
                  <a:cubicBezTo>
                    <a:pt x="2336" y="43"/>
                    <a:pt x="2354" y="40"/>
                    <a:pt x="2280" y="42"/>
                  </a:cubicBezTo>
                  <a:cubicBezTo>
                    <a:pt x="2286" y="42"/>
                    <a:pt x="2283" y="42"/>
                    <a:pt x="2288" y="42"/>
                  </a:cubicBezTo>
                  <a:cubicBezTo>
                    <a:pt x="2246" y="40"/>
                    <a:pt x="2204" y="43"/>
                    <a:pt x="2172" y="44"/>
                  </a:cubicBezTo>
                  <a:cubicBezTo>
                    <a:pt x="2153" y="42"/>
                    <a:pt x="2177" y="42"/>
                    <a:pt x="2189" y="40"/>
                  </a:cubicBezTo>
                  <a:cubicBezTo>
                    <a:pt x="2115" y="40"/>
                    <a:pt x="2035" y="43"/>
                    <a:pt x="1989" y="45"/>
                  </a:cubicBezTo>
                  <a:lnTo>
                    <a:pt x="1941" y="44"/>
                  </a:lnTo>
                  <a:cubicBezTo>
                    <a:pt x="1969" y="43"/>
                    <a:pt x="2004" y="41"/>
                    <a:pt x="1995" y="40"/>
                  </a:cubicBezTo>
                  <a:cubicBezTo>
                    <a:pt x="1969" y="41"/>
                    <a:pt x="1974" y="42"/>
                    <a:pt x="1937" y="41"/>
                  </a:cubicBezTo>
                  <a:cubicBezTo>
                    <a:pt x="1943" y="40"/>
                    <a:pt x="1959" y="39"/>
                    <a:pt x="1976" y="37"/>
                  </a:cubicBezTo>
                  <a:cubicBezTo>
                    <a:pt x="1900" y="35"/>
                    <a:pt x="1959" y="42"/>
                    <a:pt x="1905" y="38"/>
                  </a:cubicBezTo>
                  <a:cubicBezTo>
                    <a:pt x="1881" y="38"/>
                    <a:pt x="1867" y="40"/>
                    <a:pt x="1865" y="41"/>
                  </a:cubicBezTo>
                  <a:lnTo>
                    <a:pt x="1821" y="39"/>
                  </a:lnTo>
                  <a:cubicBezTo>
                    <a:pt x="1816" y="41"/>
                    <a:pt x="1762" y="41"/>
                    <a:pt x="1727" y="42"/>
                  </a:cubicBezTo>
                  <a:cubicBezTo>
                    <a:pt x="1722" y="42"/>
                    <a:pt x="1755" y="44"/>
                    <a:pt x="1769" y="43"/>
                  </a:cubicBezTo>
                  <a:cubicBezTo>
                    <a:pt x="1766" y="44"/>
                    <a:pt x="1728" y="45"/>
                    <a:pt x="1704" y="45"/>
                  </a:cubicBezTo>
                  <a:cubicBezTo>
                    <a:pt x="1695" y="41"/>
                    <a:pt x="1546" y="46"/>
                    <a:pt x="1574" y="41"/>
                  </a:cubicBezTo>
                  <a:cubicBezTo>
                    <a:pt x="1466" y="42"/>
                    <a:pt x="1313" y="43"/>
                    <a:pt x="1241" y="44"/>
                  </a:cubicBezTo>
                  <a:cubicBezTo>
                    <a:pt x="1218" y="43"/>
                    <a:pt x="1170" y="43"/>
                    <a:pt x="1198" y="41"/>
                  </a:cubicBezTo>
                  <a:cubicBezTo>
                    <a:pt x="1111" y="41"/>
                    <a:pt x="1066" y="45"/>
                    <a:pt x="979" y="44"/>
                  </a:cubicBezTo>
                  <a:cubicBezTo>
                    <a:pt x="972" y="44"/>
                    <a:pt x="1018" y="44"/>
                    <a:pt x="1015" y="43"/>
                  </a:cubicBezTo>
                  <a:cubicBezTo>
                    <a:pt x="958" y="44"/>
                    <a:pt x="912" y="41"/>
                    <a:pt x="824" y="42"/>
                  </a:cubicBezTo>
                  <a:cubicBezTo>
                    <a:pt x="839" y="42"/>
                    <a:pt x="843" y="41"/>
                    <a:pt x="845" y="41"/>
                  </a:cubicBezTo>
                  <a:cubicBezTo>
                    <a:pt x="847" y="41"/>
                    <a:pt x="809" y="42"/>
                    <a:pt x="786" y="43"/>
                  </a:cubicBezTo>
                  <a:cubicBezTo>
                    <a:pt x="773" y="42"/>
                    <a:pt x="803" y="42"/>
                    <a:pt x="796" y="42"/>
                  </a:cubicBezTo>
                  <a:cubicBezTo>
                    <a:pt x="626" y="40"/>
                    <a:pt x="496" y="45"/>
                    <a:pt x="327" y="44"/>
                  </a:cubicBezTo>
                  <a:cubicBezTo>
                    <a:pt x="376" y="44"/>
                    <a:pt x="394" y="42"/>
                    <a:pt x="394" y="41"/>
                  </a:cubicBezTo>
                  <a:lnTo>
                    <a:pt x="347" y="41"/>
                  </a:lnTo>
                  <a:cubicBezTo>
                    <a:pt x="329" y="42"/>
                    <a:pt x="293" y="42"/>
                    <a:pt x="263" y="43"/>
                  </a:cubicBezTo>
                  <a:cubicBezTo>
                    <a:pt x="260" y="42"/>
                    <a:pt x="245" y="42"/>
                    <a:pt x="260" y="41"/>
                  </a:cubicBezTo>
                  <a:cubicBezTo>
                    <a:pt x="167" y="38"/>
                    <a:pt x="114" y="45"/>
                    <a:pt x="0" y="44"/>
                  </a:cubicBezTo>
                  <a:lnTo>
                    <a:pt x="138" y="39"/>
                  </a:lnTo>
                  <a:lnTo>
                    <a:pt x="104" y="37"/>
                  </a:lnTo>
                  <a:lnTo>
                    <a:pt x="165" y="35"/>
                  </a:lnTo>
                  <a:cubicBezTo>
                    <a:pt x="129" y="33"/>
                    <a:pt x="97" y="36"/>
                    <a:pt x="92" y="34"/>
                  </a:cubicBezTo>
                  <a:cubicBezTo>
                    <a:pt x="100" y="34"/>
                    <a:pt x="119" y="34"/>
                    <a:pt x="119" y="33"/>
                  </a:cubicBezTo>
                  <a:cubicBezTo>
                    <a:pt x="84" y="32"/>
                    <a:pt x="82" y="34"/>
                    <a:pt x="55" y="34"/>
                  </a:cubicBezTo>
                  <a:cubicBezTo>
                    <a:pt x="125" y="30"/>
                    <a:pt x="260" y="31"/>
                    <a:pt x="333" y="30"/>
                  </a:cubicBezTo>
                  <a:cubicBezTo>
                    <a:pt x="345" y="30"/>
                    <a:pt x="324" y="31"/>
                    <a:pt x="322" y="31"/>
                  </a:cubicBezTo>
                  <a:cubicBezTo>
                    <a:pt x="351" y="31"/>
                    <a:pt x="369" y="32"/>
                    <a:pt x="407" y="32"/>
                  </a:cubicBezTo>
                  <a:cubicBezTo>
                    <a:pt x="430" y="30"/>
                    <a:pt x="389" y="30"/>
                    <a:pt x="371" y="30"/>
                  </a:cubicBezTo>
                  <a:cubicBezTo>
                    <a:pt x="373" y="29"/>
                    <a:pt x="382" y="29"/>
                    <a:pt x="403" y="29"/>
                  </a:cubicBezTo>
                  <a:cubicBezTo>
                    <a:pt x="408" y="31"/>
                    <a:pt x="516" y="30"/>
                    <a:pt x="543" y="32"/>
                  </a:cubicBezTo>
                  <a:cubicBezTo>
                    <a:pt x="653" y="32"/>
                    <a:pt x="525" y="27"/>
                    <a:pt x="633" y="28"/>
                  </a:cubicBezTo>
                  <a:lnTo>
                    <a:pt x="665" y="30"/>
                  </a:lnTo>
                  <a:cubicBezTo>
                    <a:pt x="727" y="29"/>
                    <a:pt x="808" y="27"/>
                    <a:pt x="878" y="28"/>
                  </a:cubicBezTo>
                  <a:lnTo>
                    <a:pt x="864" y="28"/>
                  </a:lnTo>
                  <a:cubicBezTo>
                    <a:pt x="854" y="29"/>
                    <a:pt x="870" y="29"/>
                    <a:pt x="877" y="30"/>
                  </a:cubicBezTo>
                  <a:cubicBezTo>
                    <a:pt x="931" y="31"/>
                    <a:pt x="979" y="28"/>
                    <a:pt x="1011" y="30"/>
                  </a:cubicBezTo>
                  <a:cubicBezTo>
                    <a:pt x="1072" y="28"/>
                    <a:pt x="1173" y="26"/>
                    <a:pt x="1243" y="25"/>
                  </a:cubicBezTo>
                  <a:cubicBezTo>
                    <a:pt x="1262" y="28"/>
                    <a:pt x="1152" y="28"/>
                    <a:pt x="1123" y="30"/>
                  </a:cubicBezTo>
                  <a:lnTo>
                    <a:pt x="1187" y="30"/>
                  </a:lnTo>
                  <a:cubicBezTo>
                    <a:pt x="1147" y="30"/>
                    <a:pt x="1132" y="31"/>
                    <a:pt x="1108" y="32"/>
                  </a:cubicBezTo>
                  <a:cubicBezTo>
                    <a:pt x="1164" y="33"/>
                    <a:pt x="1182" y="30"/>
                    <a:pt x="1235" y="30"/>
                  </a:cubicBezTo>
                  <a:cubicBezTo>
                    <a:pt x="1231" y="30"/>
                    <a:pt x="1238" y="31"/>
                    <a:pt x="1262" y="31"/>
                  </a:cubicBezTo>
                  <a:lnTo>
                    <a:pt x="1269" y="29"/>
                  </a:lnTo>
                  <a:cubicBezTo>
                    <a:pt x="1269" y="29"/>
                    <a:pt x="1272" y="29"/>
                    <a:pt x="1280" y="29"/>
                  </a:cubicBezTo>
                  <a:lnTo>
                    <a:pt x="1373" y="28"/>
                  </a:lnTo>
                  <a:cubicBezTo>
                    <a:pt x="1353" y="27"/>
                    <a:pt x="1352" y="26"/>
                    <a:pt x="1328" y="26"/>
                  </a:cubicBezTo>
                  <a:cubicBezTo>
                    <a:pt x="1337" y="27"/>
                    <a:pt x="1316" y="27"/>
                    <a:pt x="1292" y="27"/>
                  </a:cubicBezTo>
                  <a:cubicBezTo>
                    <a:pt x="1313" y="26"/>
                    <a:pt x="1269" y="26"/>
                    <a:pt x="1269" y="25"/>
                  </a:cubicBezTo>
                  <a:cubicBezTo>
                    <a:pt x="1318" y="25"/>
                    <a:pt x="1377" y="25"/>
                    <a:pt x="1409" y="24"/>
                  </a:cubicBezTo>
                  <a:lnTo>
                    <a:pt x="1419" y="26"/>
                  </a:lnTo>
                  <a:lnTo>
                    <a:pt x="1546" y="26"/>
                  </a:lnTo>
                  <a:lnTo>
                    <a:pt x="1536" y="27"/>
                  </a:lnTo>
                  <a:cubicBezTo>
                    <a:pt x="1591" y="27"/>
                    <a:pt x="1646" y="26"/>
                    <a:pt x="1695" y="28"/>
                  </a:cubicBezTo>
                  <a:cubicBezTo>
                    <a:pt x="1745" y="26"/>
                    <a:pt x="1807" y="24"/>
                    <a:pt x="1848" y="22"/>
                  </a:cubicBezTo>
                  <a:cubicBezTo>
                    <a:pt x="1869" y="20"/>
                    <a:pt x="1993" y="25"/>
                    <a:pt x="2049" y="21"/>
                  </a:cubicBezTo>
                  <a:cubicBezTo>
                    <a:pt x="2052" y="22"/>
                    <a:pt x="2010" y="23"/>
                    <a:pt x="1991" y="24"/>
                  </a:cubicBezTo>
                  <a:cubicBezTo>
                    <a:pt x="2028" y="24"/>
                    <a:pt x="2058" y="22"/>
                    <a:pt x="2070" y="24"/>
                  </a:cubicBezTo>
                  <a:cubicBezTo>
                    <a:pt x="1986" y="23"/>
                    <a:pt x="2074" y="26"/>
                    <a:pt x="2037" y="27"/>
                  </a:cubicBezTo>
                  <a:cubicBezTo>
                    <a:pt x="2076" y="27"/>
                    <a:pt x="2117" y="26"/>
                    <a:pt x="2136" y="25"/>
                  </a:cubicBezTo>
                  <a:cubicBezTo>
                    <a:pt x="2073" y="25"/>
                    <a:pt x="2158" y="22"/>
                    <a:pt x="2094" y="23"/>
                  </a:cubicBezTo>
                  <a:cubicBezTo>
                    <a:pt x="2144" y="21"/>
                    <a:pt x="2211" y="20"/>
                    <a:pt x="2270" y="21"/>
                  </a:cubicBezTo>
                  <a:cubicBezTo>
                    <a:pt x="2270" y="22"/>
                    <a:pt x="2277" y="22"/>
                    <a:pt x="2299" y="23"/>
                  </a:cubicBezTo>
                  <a:lnTo>
                    <a:pt x="2317" y="21"/>
                  </a:lnTo>
                  <a:cubicBezTo>
                    <a:pt x="2344" y="21"/>
                    <a:pt x="2263" y="23"/>
                    <a:pt x="2319" y="23"/>
                  </a:cubicBezTo>
                  <a:cubicBezTo>
                    <a:pt x="2376" y="21"/>
                    <a:pt x="2491" y="25"/>
                    <a:pt x="2516" y="20"/>
                  </a:cubicBezTo>
                  <a:cubicBezTo>
                    <a:pt x="2560" y="22"/>
                    <a:pt x="2433" y="22"/>
                    <a:pt x="2499" y="24"/>
                  </a:cubicBezTo>
                  <a:cubicBezTo>
                    <a:pt x="2461" y="26"/>
                    <a:pt x="2408" y="24"/>
                    <a:pt x="2396" y="26"/>
                  </a:cubicBezTo>
                  <a:cubicBezTo>
                    <a:pt x="2433" y="26"/>
                    <a:pt x="2409" y="28"/>
                    <a:pt x="2433" y="28"/>
                  </a:cubicBezTo>
                  <a:lnTo>
                    <a:pt x="2475" y="27"/>
                  </a:lnTo>
                  <a:lnTo>
                    <a:pt x="2466" y="27"/>
                  </a:lnTo>
                  <a:cubicBezTo>
                    <a:pt x="2536" y="24"/>
                    <a:pt x="2647" y="25"/>
                    <a:pt x="2737" y="25"/>
                  </a:cubicBezTo>
                  <a:cubicBezTo>
                    <a:pt x="2812" y="22"/>
                    <a:pt x="2865" y="19"/>
                    <a:pt x="2956" y="19"/>
                  </a:cubicBezTo>
                  <a:cubicBezTo>
                    <a:pt x="2929" y="20"/>
                    <a:pt x="3031" y="20"/>
                    <a:pt x="2974" y="23"/>
                  </a:cubicBezTo>
                  <a:cubicBezTo>
                    <a:pt x="3016" y="24"/>
                    <a:pt x="3058" y="22"/>
                    <a:pt x="3058" y="21"/>
                  </a:cubicBezTo>
                  <a:cubicBezTo>
                    <a:pt x="3021" y="21"/>
                    <a:pt x="3045" y="21"/>
                    <a:pt x="3014" y="21"/>
                  </a:cubicBezTo>
                  <a:cubicBezTo>
                    <a:pt x="3035" y="19"/>
                    <a:pt x="3084" y="19"/>
                    <a:pt x="3104" y="20"/>
                  </a:cubicBezTo>
                  <a:cubicBezTo>
                    <a:pt x="3094" y="20"/>
                    <a:pt x="3098" y="20"/>
                    <a:pt x="3096" y="21"/>
                  </a:cubicBezTo>
                  <a:cubicBezTo>
                    <a:pt x="3140" y="21"/>
                    <a:pt x="3117" y="19"/>
                    <a:pt x="3149" y="19"/>
                  </a:cubicBezTo>
                  <a:cubicBezTo>
                    <a:pt x="3159" y="20"/>
                    <a:pt x="3220" y="19"/>
                    <a:pt x="3249" y="20"/>
                  </a:cubicBezTo>
                  <a:lnTo>
                    <a:pt x="3291" y="17"/>
                  </a:lnTo>
                  <a:cubicBezTo>
                    <a:pt x="3268" y="19"/>
                    <a:pt x="3332" y="18"/>
                    <a:pt x="3338" y="19"/>
                  </a:cubicBezTo>
                  <a:cubicBezTo>
                    <a:pt x="3369" y="18"/>
                    <a:pt x="3394" y="16"/>
                    <a:pt x="3440" y="16"/>
                  </a:cubicBezTo>
                  <a:cubicBezTo>
                    <a:pt x="3421" y="17"/>
                    <a:pt x="3483" y="17"/>
                    <a:pt x="3483" y="19"/>
                  </a:cubicBezTo>
                  <a:cubicBezTo>
                    <a:pt x="3562" y="21"/>
                    <a:pt x="3614" y="14"/>
                    <a:pt x="3689" y="17"/>
                  </a:cubicBezTo>
                  <a:cubicBezTo>
                    <a:pt x="3687" y="17"/>
                    <a:pt x="3672" y="18"/>
                    <a:pt x="3694" y="19"/>
                  </a:cubicBezTo>
                  <a:cubicBezTo>
                    <a:pt x="3711" y="18"/>
                    <a:pt x="3741" y="18"/>
                    <a:pt x="3760" y="18"/>
                  </a:cubicBezTo>
                  <a:lnTo>
                    <a:pt x="3759" y="18"/>
                  </a:lnTo>
                  <a:lnTo>
                    <a:pt x="3760" y="18"/>
                  </a:lnTo>
                  <a:cubicBezTo>
                    <a:pt x="3769" y="18"/>
                    <a:pt x="3775" y="18"/>
                    <a:pt x="3775" y="17"/>
                  </a:cubicBezTo>
                  <a:cubicBezTo>
                    <a:pt x="3807" y="15"/>
                    <a:pt x="3823" y="14"/>
                    <a:pt x="3885" y="12"/>
                  </a:cubicBezTo>
                  <a:cubicBezTo>
                    <a:pt x="3881" y="10"/>
                    <a:pt x="3828" y="11"/>
                    <a:pt x="3805" y="12"/>
                  </a:cubicBezTo>
                  <a:lnTo>
                    <a:pt x="3786" y="14"/>
                  </a:lnTo>
                  <a:cubicBezTo>
                    <a:pt x="3767" y="11"/>
                    <a:pt x="3730" y="14"/>
                    <a:pt x="3715" y="13"/>
                  </a:cubicBezTo>
                  <a:cubicBezTo>
                    <a:pt x="3753" y="10"/>
                    <a:pt x="3860" y="11"/>
                    <a:pt x="3924" y="8"/>
                  </a:cubicBezTo>
                  <a:cubicBezTo>
                    <a:pt x="3885" y="6"/>
                    <a:pt x="3800" y="5"/>
                    <a:pt x="3725" y="6"/>
                  </a:cubicBezTo>
                  <a:lnTo>
                    <a:pt x="3758" y="7"/>
                  </a:lnTo>
                  <a:lnTo>
                    <a:pt x="3719" y="7"/>
                  </a:lnTo>
                  <a:lnTo>
                    <a:pt x="3757" y="9"/>
                  </a:lnTo>
                  <a:lnTo>
                    <a:pt x="3654" y="9"/>
                  </a:lnTo>
                  <a:cubicBezTo>
                    <a:pt x="3693" y="9"/>
                    <a:pt x="3709" y="12"/>
                    <a:pt x="3687" y="11"/>
                  </a:cubicBezTo>
                  <a:cubicBezTo>
                    <a:pt x="3643" y="10"/>
                    <a:pt x="3641" y="13"/>
                    <a:pt x="3608" y="13"/>
                  </a:cubicBezTo>
                  <a:cubicBezTo>
                    <a:pt x="3626" y="13"/>
                    <a:pt x="3650" y="13"/>
                    <a:pt x="3635" y="14"/>
                  </a:cubicBezTo>
                  <a:cubicBezTo>
                    <a:pt x="3569" y="12"/>
                    <a:pt x="3551" y="13"/>
                    <a:pt x="3492" y="11"/>
                  </a:cubicBezTo>
                  <a:cubicBezTo>
                    <a:pt x="3499" y="14"/>
                    <a:pt x="3417" y="11"/>
                    <a:pt x="3408" y="14"/>
                  </a:cubicBezTo>
                  <a:lnTo>
                    <a:pt x="3436" y="14"/>
                  </a:lnTo>
                  <a:lnTo>
                    <a:pt x="3377" y="16"/>
                  </a:lnTo>
                  <a:cubicBezTo>
                    <a:pt x="3323" y="14"/>
                    <a:pt x="3425" y="14"/>
                    <a:pt x="3343" y="12"/>
                  </a:cubicBezTo>
                  <a:cubicBezTo>
                    <a:pt x="3266" y="12"/>
                    <a:pt x="3268" y="15"/>
                    <a:pt x="3208" y="15"/>
                  </a:cubicBezTo>
                  <a:cubicBezTo>
                    <a:pt x="3228" y="14"/>
                    <a:pt x="3276" y="12"/>
                    <a:pt x="3324" y="12"/>
                  </a:cubicBezTo>
                  <a:lnTo>
                    <a:pt x="3295" y="11"/>
                  </a:lnTo>
                  <a:cubicBezTo>
                    <a:pt x="3310" y="10"/>
                    <a:pt x="3377" y="10"/>
                    <a:pt x="3410" y="10"/>
                  </a:cubicBezTo>
                  <a:cubicBezTo>
                    <a:pt x="3355" y="12"/>
                    <a:pt x="3436" y="11"/>
                    <a:pt x="3461" y="12"/>
                  </a:cubicBezTo>
                  <a:cubicBezTo>
                    <a:pt x="3466" y="10"/>
                    <a:pt x="3431" y="11"/>
                    <a:pt x="3472" y="9"/>
                  </a:cubicBezTo>
                  <a:cubicBezTo>
                    <a:pt x="3433" y="9"/>
                    <a:pt x="3427" y="9"/>
                    <a:pt x="3378" y="9"/>
                  </a:cubicBezTo>
                  <a:cubicBezTo>
                    <a:pt x="3485" y="9"/>
                    <a:pt x="3474" y="3"/>
                    <a:pt x="3568" y="4"/>
                  </a:cubicBezTo>
                  <a:cubicBezTo>
                    <a:pt x="3525" y="4"/>
                    <a:pt x="3584" y="6"/>
                    <a:pt x="3589" y="7"/>
                  </a:cubicBezTo>
                  <a:lnTo>
                    <a:pt x="3667" y="6"/>
                  </a:lnTo>
                  <a:lnTo>
                    <a:pt x="3652" y="4"/>
                  </a:lnTo>
                  <a:cubicBezTo>
                    <a:pt x="3707" y="3"/>
                    <a:pt x="3726" y="8"/>
                    <a:pt x="3789" y="5"/>
                  </a:cubicBezTo>
                  <a:cubicBezTo>
                    <a:pt x="3797" y="4"/>
                    <a:pt x="3733" y="4"/>
                    <a:pt x="3745" y="4"/>
                  </a:cubicBezTo>
                  <a:cubicBezTo>
                    <a:pt x="3831" y="3"/>
                    <a:pt x="3862" y="6"/>
                    <a:pt x="3939" y="8"/>
                  </a:cubicBezTo>
                  <a:cubicBezTo>
                    <a:pt x="3944" y="7"/>
                    <a:pt x="3943" y="6"/>
                    <a:pt x="3970" y="4"/>
                  </a:cubicBezTo>
                  <a:cubicBezTo>
                    <a:pt x="3961" y="6"/>
                    <a:pt x="3981" y="7"/>
                    <a:pt x="3951" y="8"/>
                  </a:cubicBezTo>
                  <a:cubicBezTo>
                    <a:pt x="3976" y="8"/>
                    <a:pt x="4007" y="7"/>
                    <a:pt x="4029" y="7"/>
                  </a:cubicBezTo>
                  <a:cubicBezTo>
                    <a:pt x="3976" y="6"/>
                    <a:pt x="4051" y="4"/>
                    <a:pt x="4061" y="4"/>
                  </a:cubicBezTo>
                  <a:cubicBezTo>
                    <a:pt x="4089" y="4"/>
                    <a:pt x="4053" y="5"/>
                    <a:pt x="4036" y="5"/>
                  </a:cubicBezTo>
                  <a:cubicBezTo>
                    <a:pt x="4058" y="6"/>
                    <a:pt x="4084" y="8"/>
                    <a:pt x="4097" y="6"/>
                  </a:cubicBezTo>
                  <a:cubicBezTo>
                    <a:pt x="4098" y="7"/>
                    <a:pt x="4035" y="10"/>
                    <a:pt x="3994" y="11"/>
                  </a:cubicBezTo>
                  <a:lnTo>
                    <a:pt x="4021" y="11"/>
                  </a:lnTo>
                  <a:cubicBezTo>
                    <a:pt x="4002" y="12"/>
                    <a:pt x="3999" y="12"/>
                    <a:pt x="3971" y="11"/>
                  </a:cubicBezTo>
                  <a:cubicBezTo>
                    <a:pt x="3998" y="13"/>
                    <a:pt x="3995" y="14"/>
                    <a:pt x="3989" y="15"/>
                  </a:cubicBezTo>
                  <a:cubicBezTo>
                    <a:pt x="3986" y="15"/>
                    <a:pt x="3991" y="15"/>
                    <a:pt x="3988" y="15"/>
                  </a:cubicBezTo>
                  <a:cubicBezTo>
                    <a:pt x="3966" y="14"/>
                    <a:pt x="3949" y="15"/>
                    <a:pt x="3954" y="16"/>
                  </a:cubicBezTo>
                  <a:cubicBezTo>
                    <a:pt x="3934" y="18"/>
                    <a:pt x="3985" y="17"/>
                    <a:pt x="4000" y="18"/>
                  </a:cubicBezTo>
                  <a:lnTo>
                    <a:pt x="4033" y="18"/>
                  </a:lnTo>
                  <a:lnTo>
                    <a:pt x="4149" y="10"/>
                  </a:lnTo>
                  <a:cubicBezTo>
                    <a:pt x="4198" y="9"/>
                    <a:pt x="4220" y="11"/>
                    <a:pt x="4257" y="12"/>
                  </a:cubicBezTo>
                  <a:lnTo>
                    <a:pt x="4267" y="10"/>
                  </a:lnTo>
                  <a:cubicBezTo>
                    <a:pt x="4310" y="10"/>
                    <a:pt x="4351" y="11"/>
                    <a:pt x="4323" y="13"/>
                  </a:cubicBezTo>
                  <a:cubicBezTo>
                    <a:pt x="4322" y="13"/>
                    <a:pt x="4316" y="13"/>
                    <a:pt x="4307" y="13"/>
                  </a:cubicBezTo>
                  <a:cubicBezTo>
                    <a:pt x="4305" y="13"/>
                    <a:pt x="4303" y="13"/>
                    <a:pt x="4301" y="13"/>
                  </a:cubicBezTo>
                  <a:lnTo>
                    <a:pt x="4298" y="14"/>
                  </a:lnTo>
                  <a:lnTo>
                    <a:pt x="4376" y="12"/>
                  </a:lnTo>
                  <a:cubicBezTo>
                    <a:pt x="4298" y="15"/>
                    <a:pt x="4372" y="16"/>
                    <a:pt x="4359" y="19"/>
                  </a:cubicBezTo>
                  <a:lnTo>
                    <a:pt x="4438" y="18"/>
                  </a:lnTo>
                  <a:cubicBezTo>
                    <a:pt x="4390" y="17"/>
                    <a:pt x="4437" y="16"/>
                    <a:pt x="4454" y="16"/>
                  </a:cubicBezTo>
                  <a:cubicBezTo>
                    <a:pt x="4458" y="18"/>
                    <a:pt x="4517" y="16"/>
                    <a:pt x="4545" y="16"/>
                  </a:cubicBezTo>
                  <a:lnTo>
                    <a:pt x="4543" y="16"/>
                  </a:lnTo>
                  <a:cubicBezTo>
                    <a:pt x="4568" y="17"/>
                    <a:pt x="4613" y="17"/>
                    <a:pt x="4645" y="16"/>
                  </a:cubicBezTo>
                  <a:cubicBezTo>
                    <a:pt x="4643" y="16"/>
                    <a:pt x="4684" y="12"/>
                    <a:pt x="4704" y="10"/>
                  </a:cubicBezTo>
                  <a:cubicBezTo>
                    <a:pt x="4649" y="10"/>
                    <a:pt x="4682" y="9"/>
                    <a:pt x="4677" y="8"/>
                  </a:cubicBezTo>
                  <a:cubicBezTo>
                    <a:pt x="4683" y="8"/>
                    <a:pt x="4693" y="8"/>
                    <a:pt x="4694" y="8"/>
                  </a:cubicBezTo>
                  <a:cubicBezTo>
                    <a:pt x="4702" y="7"/>
                    <a:pt x="4684" y="7"/>
                    <a:pt x="4682" y="6"/>
                  </a:cubicBezTo>
                  <a:cubicBezTo>
                    <a:pt x="4624" y="7"/>
                    <a:pt x="4564" y="8"/>
                    <a:pt x="4541" y="10"/>
                  </a:cubicBezTo>
                  <a:cubicBezTo>
                    <a:pt x="4558" y="12"/>
                    <a:pt x="4571" y="9"/>
                    <a:pt x="4591" y="10"/>
                  </a:cubicBezTo>
                  <a:cubicBezTo>
                    <a:pt x="4562" y="12"/>
                    <a:pt x="4525" y="11"/>
                    <a:pt x="4477" y="11"/>
                  </a:cubicBezTo>
                  <a:lnTo>
                    <a:pt x="4461" y="10"/>
                  </a:lnTo>
                  <a:lnTo>
                    <a:pt x="4412" y="11"/>
                  </a:lnTo>
                  <a:cubicBezTo>
                    <a:pt x="4432" y="10"/>
                    <a:pt x="4420" y="8"/>
                    <a:pt x="4471" y="8"/>
                  </a:cubicBezTo>
                  <a:cubicBezTo>
                    <a:pt x="4465" y="6"/>
                    <a:pt x="4421" y="8"/>
                    <a:pt x="4389" y="8"/>
                  </a:cubicBezTo>
                  <a:lnTo>
                    <a:pt x="4373" y="10"/>
                  </a:lnTo>
                  <a:cubicBezTo>
                    <a:pt x="4380" y="9"/>
                    <a:pt x="4313" y="9"/>
                    <a:pt x="4360" y="7"/>
                  </a:cubicBezTo>
                  <a:lnTo>
                    <a:pt x="4438" y="5"/>
                  </a:lnTo>
                  <a:lnTo>
                    <a:pt x="4416" y="4"/>
                  </a:lnTo>
                  <a:lnTo>
                    <a:pt x="4481" y="4"/>
                  </a:lnTo>
                  <a:lnTo>
                    <a:pt x="4466" y="4"/>
                  </a:lnTo>
                  <a:cubicBezTo>
                    <a:pt x="4571" y="4"/>
                    <a:pt x="4497" y="8"/>
                    <a:pt x="4603" y="6"/>
                  </a:cubicBezTo>
                  <a:cubicBezTo>
                    <a:pt x="4636" y="4"/>
                    <a:pt x="4671" y="4"/>
                    <a:pt x="4736" y="4"/>
                  </a:cubicBezTo>
                  <a:cubicBezTo>
                    <a:pt x="4689" y="4"/>
                    <a:pt x="4731" y="5"/>
                    <a:pt x="4714" y="7"/>
                  </a:cubicBezTo>
                  <a:cubicBezTo>
                    <a:pt x="4761" y="8"/>
                    <a:pt x="4777" y="6"/>
                    <a:pt x="4802" y="4"/>
                  </a:cubicBezTo>
                  <a:cubicBezTo>
                    <a:pt x="4814" y="6"/>
                    <a:pt x="4823" y="7"/>
                    <a:pt x="4780" y="7"/>
                  </a:cubicBezTo>
                  <a:cubicBezTo>
                    <a:pt x="4775" y="10"/>
                    <a:pt x="4837" y="6"/>
                    <a:pt x="4840" y="9"/>
                  </a:cubicBezTo>
                  <a:cubicBezTo>
                    <a:pt x="4982" y="9"/>
                    <a:pt x="4954" y="0"/>
                    <a:pt x="5119" y="4"/>
                  </a:cubicBezTo>
                  <a:lnTo>
                    <a:pt x="5113" y="4"/>
                  </a:lnTo>
                  <a:cubicBezTo>
                    <a:pt x="5218" y="4"/>
                    <a:pt x="5279" y="4"/>
                    <a:pt x="5376" y="4"/>
                  </a:cubicBezTo>
                  <a:lnTo>
                    <a:pt x="5452" y="6"/>
                  </a:lnTo>
                  <a:cubicBezTo>
                    <a:pt x="5435" y="6"/>
                    <a:pt x="5389" y="9"/>
                    <a:pt x="5411" y="10"/>
                  </a:cubicBezTo>
                  <a:cubicBezTo>
                    <a:pt x="5373" y="7"/>
                    <a:pt x="5334" y="8"/>
                    <a:pt x="5294" y="7"/>
                  </a:cubicBezTo>
                  <a:cubicBezTo>
                    <a:pt x="5290" y="7"/>
                    <a:pt x="5306" y="8"/>
                    <a:pt x="5313" y="9"/>
                  </a:cubicBezTo>
                  <a:cubicBezTo>
                    <a:pt x="5289" y="9"/>
                    <a:pt x="5277" y="7"/>
                    <a:pt x="5245" y="8"/>
                  </a:cubicBezTo>
                  <a:cubicBezTo>
                    <a:pt x="5246" y="8"/>
                    <a:pt x="5281" y="9"/>
                    <a:pt x="5255" y="9"/>
                  </a:cubicBezTo>
                  <a:lnTo>
                    <a:pt x="5211" y="8"/>
                  </a:lnTo>
                  <a:cubicBezTo>
                    <a:pt x="5153" y="9"/>
                    <a:pt x="5183" y="12"/>
                    <a:pt x="5114" y="11"/>
                  </a:cubicBezTo>
                  <a:cubicBezTo>
                    <a:pt x="5127" y="10"/>
                    <a:pt x="5153" y="7"/>
                    <a:pt x="5180" y="7"/>
                  </a:cubicBezTo>
                  <a:cubicBezTo>
                    <a:pt x="5148" y="6"/>
                    <a:pt x="5221" y="6"/>
                    <a:pt x="5193" y="5"/>
                  </a:cubicBezTo>
                  <a:cubicBezTo>
                    <a:pt x="5148" y="7"/>
                    <a:pt x="5126" y="5"/>
                    <a:pt x="5066" y="7"/>
                  </a:cubicBezTo>
                  <a:cubicBezTo>
                    <a:pt x="5073" y="7"/>
                    <a:pt x="5075" y="6"/>
                    <a:pt x="5090" y="6"/>
                  </a:cubicBezTo>
                  <a:lnTo>
                    <a:pt x="5003" y="5"/>
                  </a:lnTo>
                  <a:cubicBezTo>
                    <a:pt x="5024" y="6"/>
                    <a:pt x="4931" y="7"/>
                    <a:pt x="4939" y="9"/>
                  </a:cubicBezTo>
                  <a:cubicBezTo>
                    <a:pt x="5032" y="10"/>
                    <a:pt x="5005" y="8"/>
                    <a:pt x="5110" y="9"/>
                  </a:cubicBezTo>
                  <a:cubicBezTo>
                    <a:pt x="5080" y="10"/>
                    <a:pt x="5042" y="12"/>
                    <a:pt x="5024" y="14"/>
                  </a:cubicBezTo>
                  <a:cubicBezTo>
                    <a:pt x="5023" y="14"/>
                    <a:pt x="5021" y="14"/>
                    <a:pt x="5018" y="14"/>
                  </a:cubicBezTo>
                  <a:cubicBezTo>
                    <a:pt x="5002" y="16"/>
                    <a:pt x="5018" y="17"/>
                    <a:pt x="5018" y="21"/>
                  </a:cubicBezTo>
                  <a:cubicBezTo>
                    <a:pt x="5066" y="18"/>
                    <a:pt x="5098" y="20"/>
                    <a:pt x="5155" y="19"/>
                  </a:cubicBezTo>
                  <a:cubicBezTo>
                    <a:pt x="5166" y="16"/>
                    <a:pt x="5122" y="16"/>
                    <a:pt x="5094" y="16"/>
                  </a:cubicBezTo>
                  <a:lnTo>
                    <a:pt x="5144" y="15"/>
                  </a:lnTo>
                  <a:lnTo>
                    <a:pt x="5134" y="16"/>
                  </a:lnTo>
                  <a:lnTo>
                    <a:pt x="5261" y="17"/>
                  </a:lnTo>
                  <a:cubicBezTo>
                    <a:pt x="5237" y="17"/>
                    <a:pt x="5229" y="18"/>
                    <a:pt x="5216" y="19"/>
                  </a:cubicBezTo>
                  <a:cubicBezTo>
                    <a:pt x="5233" y="19"/>
                    <a:pt x="5249" y="19"/>
                    <a:pt x="5266" y="20"/>
                  </a:cubicBezTo>
                  <a:cubicBezTo>
                    <a:pt x="5262" y="18"/>
                    <a:pt x="5265" y="17"/>
                    <a:pt x="5281" y="17"/>
                  </a:cubicBezTo>
                  <a:cubicBezTo>
                    <a:pt x="5362" y="17"/>
                    <a:pt x="5408" y="19"/>
                    <a:pt x="5438" y="21"/>
                  </a:cubicBezTo>
                  <a:lnTo>
                    <a:pt x="5447" y="21"/>
                  </a:lnTo>
                  <a:cubicBezTo>
                    <a:pt x="5434" y="19"/>
                    <a:pt x="5505" y="17"/>
                    <a:pt x="5531" y="15"/>
                  </a:cubicBezTo>
                  <a:cubicBezTo>
                    <a:pt x="5530" y="17"/>
                    <a:pt x="5573" y="16"/>
                    <a:pt x="5596" y="17"/>
                  </a:cubicBezTo>
                  <a:cubicBezTo>
                    <a:pt x="5609" y="15"/>
                    <a:pt x="5592" y="12"/>
                    <a:pt x="5564" y="10"/>
                  </a:cubicBezTo>
                  <a:cubicBezTo>
                    <a:pt x="5508" y="12"/>
                    <a:pt x="5533" y="12"/>
                    <a:pt x="5507" y="15"/>
                  </a:cubicBezTo>
                  <a:lnTo>
                    <a:pt x="5418" y="17"/>
                  </a:lnTo>
                  <a:lnTo>
                    <a:pt x="5438" y="15"/>
                  </a:lnTo>
                  <a:cubicBezTo>
                    <a:pt x="5394" y="15"/>
                    <a:pt x="5351" y="17"/>
                    <a:pt x="5354" y="15"/>
                  </a:cubicBezTo>
                  <a:cubicBezTo>
                    <a:pt x="5378" y="13"/>
                    <a:pt x="5416" y="14"/>
                    <a:pt x="5439" y="12"/>
                  </a:cubicBezTo>
                  <a:lnTo>
                    <a:pt x="5410" y="11"/>
                  </a:lnTo>
                  <a:cubicBezTo>
                    <a:pt x="5462" y="9"/>
                    <a:pt x="5437" y="14"/>
                    <a:pt x="5499" y="12"/>
                  </a:cubicBezTo>
                  <a:cubicBezTo>
                    <a:pt x="5476" y="10"/>
                    <a:pt x="5505" y="12"/>
                    <a:pt x="5532" y="10"/>
                  </a:cubicBezTo>
                  <a:cubicBezTo>
                    <a:pt x="5510" y="9"/>
                    <a:pt x="5422" y="11"/>
                    <a:pt x="5440" y="7"/>
                  </a:cubicBezTo>
                  <a:cubicBezTo>
                    <a:pt x="5473" y="6"/>
                    <a:pt x="5550" y="12"/>
                    <a:pt x="5593" y="8"/>
                  </a:cubicBezTo>
                  <a:lnTo>
                    <a:pt x="5590" y="8"/>
                  </a:lnTo>
                  <a:cubicBezTo>
                    <a:pt x="5654" y="9"/>
                    <a:pt x="5676" y="7"/>
                    <a:pt x="5700" y="5"/>
                  </a:cubicBezTo>
                  <a:cubicBezTo>
                    <a:pt x="5727" y="7"/>
                    <a:pt x="5764" y="5"/>
                    <a:pt x="5793" y="5"/>
                  </a:cubicBezTo>
                  <a:lnTo>
                    <a:pt x="5793" y="6"/>
                  </a:lnTo>
                  <a:lnTo>
                    <a:pt x="5834" y="5"/>
                  </a:lnTo>
                  <a:cubicBezTo>
                    <a:pt x="5814" y="7"/>
                    <a:pt x="5786" y="5"/>
                    <a:pt x="5750" y="6"/>
                  </a:cubicBezTo>
                  <a:lnTo>
                    <a:pt x="5755" y="8"/>
                  </a:lnTo>
                  <a:cubicBezTo>
                    <a:pt x="5714" y="5"/>
                    <a:pt x="5686" y="9"/>
                    <a:pt x="5655" y="10"/>
                  </a:cubicBezTo>
                  <a:cubicBezTo>
                    <a:pt x="5701" y="9"/>
                    <a:pt x="5785" y="11"/>
                    <a:pt x="5796" y="7"/>
                  </a:cubicBezTo>
                  <a:lnTo>
                    <a:pt x="5824" y="9"/>
                  </a:lnTo>
                  <a:lnTo>
                    <a:pt x="5838" y="8"/>
                  </a:lnTo>
                  <a:cubicBezTo>
                    <a:pt x="5859" y="10"/>
                    <a:pt x="5838" y="12"/>
                    <a:pt x="5796" y="13"/>
                  </a:cubicBezTo>
                  <a:cubicBezTo>
                    <a:pt x="5789" y="12"/>
                    <a:pt x="5786" y="12"/>
                    <a:pt x="5788" y="11"/>
                  </a:cubicBezTo>
                  <a:cubicBezTo>
                    <a:pt x="5769" y="12"/>
                    <a:pt x="5751" y="14"/>
                    <a:pt x="5705" y="13"/>
                  </a:cubicBezTo>
                  <a:lnTo>
                    <a:pt x="5730" y="12"/>
                  </a:lnTo>
                  <a:cubicBezTo>
                    <a:pt x="5672" y="12"/>
                    <a:pt x="5619" y="13"/>
                    <a:pt x="5600" y="15"/>
                  </a:cubicBezTo>
                  <a:cubicBezTo>
                    <a:pt x="5683" y="16"/>
                    <a:pt x="5765" y="16"/>
                    <a:pt x="5843" y="16"/>
                  </a:cubicBezTo>
                  <a:cubicBezTo>
                    <a:pt x="5866" y="11"/>
                    <a:pt x="5893" y="9"/>
                    <a:pt x="5905" y="5"/>
                  </a:cubicBezTo>
                  <a:cubicBezTo>
                    <a:pt x="5957" y="4"/>
                    <a:pt x="6029" y="4"/>
                    <a:pt x="6074" y="5"/>
                  </a:cubicBezTo>
                  <a:lnTo>
                    <a:pt x="6070" y="6"/>
                  </a:lnTo>
                  <a:cubicBezTo>
                    <a:pt x="6092" y="6"/>
                    <a:pt x="6113" y="6"/>
                    <a:pt x="6130" y="6"/>
                  </a:cubicBezTo>
                  <a:cubicBezTo>
                    <a:pt x="6153" y="7"/>
                    <a:pt x="6114" y="8"/>
                    <a:pt x="6130" y="8"/>
                  </a:cubicBezTo>
                  <a:lnTo>
                    <a:pt x="6205" y="7"/>
                  </a:lnTo>
                  <a:cubicBezTo>
                    <a:pt x="6201" y="9"/>
                    <a:pt x="6137" y="9"/>
                    <a:pt x="6107" y="9"/>
                  </a:cubicBezTo>
                  <a:cubicBezTo>
                    <a:pt x="6113" y="9"/>
                    <a:pt x="6124" y="8"/>
                    <a:pt x="6121" y="8"/>
                  </a:cubicBezTo>
                  <a:cubicBezTo>
                    <a:pt x="6086" y="7"/>
                    <a:pt x="6021" y="11"/>
                    <a:pt x="6006" y="8"/>
                  </a:cubicBezTo>
                  <a:cubicBezTo>
                    <a:pt x="5989" y="8"/>
                    <a:pt x="6040" y="6"/>
                    <a:pt x="5983" y="6"/>
                  </a:cubicBezTo>
                  <a:cubicBezTo>
                    <a:pt x="5944" y="5"/>
                    <a:pt x="5931" y="7"/>
                    <a:pt x="5927" y="8"/>
                  </a:cubicBezTo>
                  <a:cubicBezTo>
                    <a:pt x="5927" y="9"/>
                    <a:pt x="5988" y="9"/>
                    <a:pt x="5967" y="11"/>
                  </a:cubicBezTo>
                  <a:cubicBezTo>
                    <a:pt x="5997" y="11"/>
                    <a:pt x="6009" y="9"/>
                    <a:pt x="6047" y="10"/>
                  </a:cubicBezTo>
                  <a:cubicBezTo>
                    <a:pt x="6017" y="10"/>
                    <a:pt x="5977" y="12"/>
                    <a:pt x="5961" y="11"/>
                  </a:cubicBezTo>
                  <a:cubicBezTo>
                    <a:pt x="5902" y="13"/>
                    <a:pt x="5911" y="18"/>
                    <a:pt x="5938" y="18"/>
                  </a:cubicBezTo>
                  <a:cubicBezTo>
                    <a:pt x="5932" y="16"/>
                    <a:pt x="6046" y="16"/>
                    <a:pt x="5969" y="14"/>
                  </a:cubicBezTo>
                  <a:cubicBezTo>
                    <a:pt x="6003" y="12"/>
                    <a:pt x="6067" y="12"/>
                    <a:pt x="6112" y="11"/>
                  </a:cubicBezTo>
                  <a:lnTo>
                    <a:pt x="6110" y="11"/>
                  </a:lnTo>
                  <a:lnTo>
                    <a:pt x="6166" y="11"/>
                  </a:lnTo>
                  <a:cubicBezTo>
                    <a:pt x="6158" y="11"/>
                    <a:pt x="6141" y="12"/>
                    <a:pt x="6141" y="13"/>
                  </a:cubicBezTo>
                  <a:lnTo>
                    <a:pt x="6218" y="10"/>
                  </a:lnTo>
                  <a:cubicBezTo>
                    <a:pt x="6175" y="12"/>
                    <a:pt x="6246" y="11"/>
                    <a:pt x="6266" y="12"/>
                  </a:cubicBezTo>
                  <a:cubicBezTo>
                    <a:pt x="6274" y="11"/>
                    <a:pt x="6304" y="10"/>
                    <a:pt x="6275" y="9"/>
                  </a:cubicBezTo>
                  <a:cubicBezTo>
                    <a:pt x="6242" y="7"/>
                    <a:pt x="6256" y="9"/>
                    <a:pt x="6226" y="10"/>
                  </a:cubicBezTo>
                  <a:lnTo>
                    <a:pt x="6269" y="7"/>
                  </a:lnTo>
                  <a:lnTo>
                    <a:pt x="6272" y="7"/>
                  </a:lnTo>
                  <a:lnTo>
                    <a:pt x="6298" y="5"/>
                  </a:lnTo>
                  <a:cubicBezTo>
                    <a:pt x="6355" y="5"/>
                    <a:pt x="6272" y="10"/>
                    <a:pt x="6346" y="8"/>
                  </a:cubicBezTo>
                  <a:lnTo>
                    <a:pt x="6337" y="5"/>
                  </a:lnTo>
                  <a:cubicBezTo>
                    <a:pt x="6422" y="6"/>
                    <a:pt x="6532" y="9"/>
                    <a:pt x="6592" y="8"/>
                  </a:cubicBezTo>
                  <a:cubicBezTo>
                    <a:pt x="6575" y="9"/>
                    <a:pt x="6568" y="12"/>
                    <a:pt x="6591" y="14"/>
                  </a:cubicBezTo>
                  <a:cubicBezTo>
                    <a:pt x="6565" y="13"/>
                    <a:pt x="6513" y="13"/>
                    <a:pt x="6475" y="13"/>
                  </a:cubicBezTo>
                  <a:cubicBezTo>
                    <a:pt x="6468" y="13"/>
                    <a:pt x="6522" y="10"/>
                    <a:pt x="6563" y="11"/>
                  </a:cubicBezTo>
                  <a:cubicBezTo>
                    <a:pt x="6543" y="6"/>
                    <a:pt x="6461" y="13"/>
                    <a:pt x="6456" y="9"/>
                  </a:cubicBezTo>
                  <a:cubicBezTo>
                    <a:pt x="6352" y="7"/>
                    <a:pt x="6379" y="13"/>
                    <a:pt x="6291" y="10"/>
                  </a:cubicBezTo>
                  <a:cubicBezTo>
                    <a:pt x="6290" y="12"/>
                    <a:pt x="6266" y="11"/>
                    <a:pt x="6261" y="13"/>
                  </a:cubicBezTo>
                  <a:cubicBezTo>
                    <a:pt x="6287" y="17"/>
                    <a:pt x="6379" y="13"/>
                    <a:pt x="6436" y="14"/>
                  </a:cubicBezTo>
                  <a:cubicBezTo>
                    <a:pt x="6430" y="15"/>
                    <a:pt x="6419" y="15"/>
                    <a:pt x="6417" y="15"/>
                  </a:cubicBezTo>
                  <a:cubicBezTo>
                    <a:pt x="6457" y="16"/>
                    <a:pt x="6474" y="15"/>
                    <a:pt x="6503" y="15"/>
                  </a:cubicBezTo>
                  <a:lnTo>
                    <a:pt x="6499" y="14"/>
                  </a:lnTo>
                  <a:cubicBezTo>
                    <a:pt x="6549" y="12"/>
                    <a:pt x="6530" y="16"/>
                    <a:pt x="6559" y="17"/>
                  </a:cubicBezTo>
                  <a:cubicBezTo>
                    <a:pt x="6570" y="17"/>
                    <a:pt x="6611" y="17"/>
                    <a:pt x="6604" y="16"/>
                  </a:cubicBezTo>
                  <a:lnTo>
                    <a:pt x="6657" y="18"/>
                  </a:lnTo>
                  <a:lnTo>
                    <a:pt x="6655" y="16"/>
                  </a:lnTo>
                  <a:cubicBezTo>
                    <a:pt x="6685" y="15"/>
                    <a:pt x="6691" y="17"/>
                    <a:pt x="6718" y="16"/>
                  </a:cubicBezTo>
                  <a:lnTo>
                    <a:pt x="6719" y="14"/>
                  </a:lnTo>
                  <a:lnTo>
                    <a:pt x="6645" y="13"/>
                  </a:lnTo>
                  <a:cubicBezTo>
                    <a:pt x="6683" y="12"/>
                    <a:pt x="6656" y="11"/>
                    <a:pt x="6697" y="10"/>
                  </a:cubicBezTo>
                  <a:cubicBezTo>
                    <a:pt x="6651" y="13"/>
                    <a:pt x="6730" y="12"/>
                    <a:pt x="6734" y="13"/>
                  </a:cubicBezTo>
                  <a:lnTo>
                    <a:pt x="6765" y="12"/>
                  </a:lnTo>
                  <a:lnTo>
                    <a:pt x="6757" y="13"/>
                  </a:lnTo>
                  <a:cubicBezTo>
                    <a:pt x="6781" y="14"/>
                    <a:pt x="6785" y="12"/>
                    <a:pt x="6813" y="12"/>
                  </a:cubicBezTo>
                  <a:cubicBezTo>
                    <a:pt x="6780" y="11"/>
                    <a:pt x="6759" y="10"/>
                    <a:pt x="6717" y="11"/>
                  </a:cubicBezTo>
                  <a:cubicBezTo>
                    <a:pt x="6747" y="10"/>
                    <a:pt x="6808" y="9"/>
                    <a:pt x="6822" y="9"/>
                  </a:cubicBezTo>
                  <a:cubicBezTo>
                    <a:pt x="6854" y="8"/>
                    <a:pt x="6877" y="10"/>
                    <a:pt x="6907" y="10"/>
                  </a:cubicBezTo>
                  <a:cubicBezTo>
                    <a:pt x="6849" y="11"/>
                    <a:pt x="6927" y="16"/>
                    <a:pt x="6812" y="15"/>
                  </a:cubicBezTo>
                  <a:cubicBezTo>
                    <a:pt x="6814" y="14"/>
                    <a:pt x="6823" y="14"/>
                    <a:pt x="6827" y="15"/>
                  </a:cubicBezTo>
                  <a:cubicBezTo>
                    <a:pt x="6811" y="12"/>
                    <a:pt x="6758" y="15"/>
                    <a:pt x="6733" y="16"/>
                  </a:cubicBezTo>
                  <a:cubicBezTo>
                    <a:pt x="6739" y="17"/>
                    <a:pt x="6713" y="18"/>
                    <a:pt x="6757" y="18"/>
                  </a:cubicBezTo>
                  <a:cubicBezTo>
                    <a:pt x="6743" y="17"/>
                    <a:pt x="6795" y="15"/>
                    <a:pt x="6837" y="16"/>
                  </a:cubicBezTo>
                  <a:lnTo>
                    <a:pt x="6829" y="20"/>
                  </a:lnTo>
                  <a:lnTo>
                    <a:pt x="6891" y="20"/>
                  </a:lnTo>
                  <a:lnTo>
                    <a:pt x="6885" y="20"/>
                  </a:lnTo>
                  <a:cubicBezTo>
                    <a:pt x="6908" y="23"/>
                    <a:pt x="6950" y="20"/>
                    <a:pt x="6992" y="21"/>
                  </a:cubicBezTo>
                  <a:cubicBezTo>
                    <a:pt x="7023" y="20"/>
                    <a:pt x="7140" y="22"/>
                    <a:pt x="7089" y="18"/>
                  </a:cubicBezTo>
                  <a:cubicBezTo>
                    <a:pt x="7127" y="20"/>
                    <a:pt x="7160" y="18"/>
                    <a:pt x="7202" y="17"/>
                  </a:cubicBezTo>
                  <a:lnTo>
                    <a:pt x="7150" y="16"/>
                  </a:lnTo>
                  <a:cubicBezTo>
                    <a:pt x="7211" y="14"/>
                    <a:pt x="7194" y="15"/>
                    <a:pt x="7242" y="11"/>
                  </a:cubicBezTo>
                  <a:cubicBezTo>
                    <a:pt x="7247" y="12"/>
                    <a:pt x="7258" y="13"/>
                    <a:pt x="7248" y="14"/>
                  </a:cubicBezTo>
                  <a:cubicBezTo>
                    <a:pt x="7330" y="14"/>
                    <a:pt x="7447" y="16"/>
                    <a:pt x="7495" y="13"/>
                  </a:cubicBezTo>
                  <a:cubicBezTo>
                    <a:pt x="7552" y="14"/>
                    <a:pt x="7561" y="18"/>
                    <a:pt x="7642" y="16"/>
                  </a:cubicBezTo>
                  <a:cubicBezTo>
                    <a:pt x="7659" y="16"/>
                    <a:pt x="7629" y="13"/>
                    <a:pt x="7682" y="14"/>
                  </a:cubicBezTo>
                  <a:cubicBezTo>
                    <a:pt x="7686" y="15"/>
                    <a:pt x="7631" y="17"/>
                    <a:pt x="7690" y="17"/>
                  </a:cubicBezTo>
                  <a:cubicBezTo>
                    <a:pt x="7733" y="14"/>
                    <a:pt x="7790" y="19"/>
                    <a:pt x="7845" y="17"/>
                  </a:cubicBezTo>
                  <a:cubicBezTo>
                    <a:pt x="7875" y="18"/>
                    <a:pt x="7925" y="18"/>
                    <a:pt x="7915" y="20"/>
                  </a:cubicBezTo>
                  <a:cubicBezTo>
                    <a:pt x="7868" y="19"/>
                    <a:pt x="7803" y="19"/>
                    <a:pt x="7793" y="20"/>
                  </a:cubicBezTo>
                  <a:cubicBezTo>
                    <a:pt x="7799" y="19"/>
                    <a:pt x="7760" y="19"/>
                    <a:pt x="7794" y="18"/>
                  </a:cubicBezTo>
                  <a:cubicBezTo>
                    <a:pt x="7724" y="16"/>
                    <a:pt x="7749" y="19"/>
                    <a:pt x="7686" y="17"/>
                  </a:cubicBezTo>
                  <a:cubicBezTo>
                    <a:pt x="7682" y="18"/>
                    <a:pt x="7719" y="20"/>
                    <a:pt x="7732" y="19"/>
                  </a:cubicBezTo>
                  <a:cubicBezTo>
                    <a:pt x="7732" y="22"/>
                    <a:pt x="7608" y="20"/>
                    <a:pt x="7664" y="24"/>
                  </a:cubicBezTo>
                  <a:cubicBezTo>
                    <a:pt x="7731" y="24"/>
                    <a:pt x="7751" y="18"/>
                    <a:pt x="7809" y="22"/>
                  </a:cubicBezTo>
                  <a:cubicBezTo>
                    <a:pt x="7786" y="23"/>
                    <a:pt x="7749" y="22"/>
                    <a:pt x="7720" y="24"/>
                  </a:cubicBezTo>
                  <a:lnTo>
                    <a:pt x="7767" y="26"/>
                  </a:lnTo>
                  <a:lnTo>
                    <a:pt x="7802" y="24"/>
                  </a:lnTo>
                  <a:lnTo>
                    <a:pt x="7800" y="24"/>
                  </a:lnTo>
                  <a:cubicBezTo>
                    <a:pt x="7884" y="27"/>
                    <a:pt x="7878" y="22"/>
                    <a:pt x="7953" y="21"/>
                  </a:cubicBezTo>
                  <a:cubicBezTo>
                    <a:pt x="7910" y="19"/>
                    <a:pt x="7963" y="16"/>
                    <a:pt x="7930" y="15"/>
                  </a:cubicBezTo>
                  <a:cubicBezTo>
                    <a:pt x="7981" y="15"/>
                    <a:pt x="8018" y="15"/>
                    <a:pt x="8018" y="18"/>
                  </a:cubicBezTo>
                  <a:cubicBezTo>
                    <a:pt x="7924" y="20"/>
                    <a:pt x="8013" y="21"/>
                    <a:pt x="7926" y="23"/>
                  </a:cubicBezTo>
                  <a:cubicBezTo>
                    <a:pt x="7940" y="24"/>
                    <a:pt x="7905" y="27"/>
                    <a:pt x="7957" y="28"/>
                  </a:cubicBezTo>
                  <a:cubicBezTo>
                    <a:pt x="8015" y="26"/>
                    <a:pt x="7939" y="25"/>
                    <a:pt x="7998" y="25"/>
                  </a:cubicBezTo>
                  <a:cubicBezTo>
                    <a:pt x="8001" y="25"/>
                    <a:pt x="8005" y="25"/>
                    <a:pt x="8003" y="26"/>
                  </a:cubicBezTo>
                  <a:cubicBezTo>
                    <a:pt x="8029" y="24"/>
                    <a:pt x="8034" y="26"/>
                    <a:pt x="8066" y="25"/>
                  </a:cubicBezTo>
                  <a:lnTo>
                    <a:pt x="8059" y="25"/>
                  </a:lnTo>
                  <a:cubicBezTo>
                    <a:pt x="8099" y="27"/>
                    <a:pt x="8103" y="24"/>
                    <a:pt x="8137" y="26"/>
                  </a:cubicBezTo>
                  <a:cubicBezTo>
                    <a:pt x="8123" y="24"/>
                    <a:pt x="8160" y="24"/>
                    <a:pt x="8182" y="23"/>
                  </a:cubicBezTo>
                  <a:cubicBezTo>
                    <a:pt x="8147" y="22"/>
                    <a:pt x="8128" y="19"/>
                    <a:pt x="8059" y="19"/>
                  </a:cubicBezTo>
                  <a:cubicBezTo>
                    <a:pt x="8050" y="20"/>
                    <a:pt x="8055" y="21"/>
                    <a:pt x="8027" y="22"/>
                  </a:cubicBezTo>
                  <a:lnTo>
                    <a:pt x="8072" y="22"/>
                  </a:lnTo>
                  <a:lnTo>
                    <a:pt x="8046" y="23"/>
                  </a:lnTo>
                  <a:lnTo>
                    <a:pt x="8003" y="22"/>
                  </a:lnTo>
                  <a:cubicBezTo>
                    <a:pt x="8058" y="21"/>
                    <a:pt x="8033" y="19"/>
                    <a:pt x="8056" y="17"/>
                  </a:cubicBezTo>
                  <a:cubicBezTo>
                    <a:pt x="8106" y="18"/>
                    <a:pt x="8097" y="17"/>
                    <a:pt x="8128" y="18"/>
                  </a:cubicBezTo>
                  <a:cubicBezTo>
                    <a:pt x="8125" y="20"/>
                    <a:pt x="8225" y="23"/>
                    <a:pt x="8282" y="24"/>
                  </a:cubicBezTo>
                  <a:lnTo>
                    <a:pt x="8255" y="24"/>
                  </a:lnTo>
                  <a:cubicBezTo>
                    <a:pt x="8214" y="25"/>
                    <a:pt x="8284" y="26"/>
                    <a:pt x="8286" y="27"/>
                  </a:cubicBezTo>
                  <a:lnTo>
                    <a:pt x="8316" y="26"/>
                  </a:lnTo>
                  <a:cubicBezTo>
                    <a:pt x="8310" y="26"/>
                    <a:pt x="8302" y="27"/>
                    <a:pt x="8315" y="27"/>
                  </a:cubicBezTo>
                  <a:cubicBezTo>
                    <a:pt x="8357" y="27"/>
                    <a:pt x="8354" y="25"/>
                    <a:pt x="8395" y="24"/>
                  </a:cubicBezTo>
                  <a:cubicBezTo>
                    <a:pt x="8398" y="26"/>
                    <a:pt x="8364" y="27"/>
                    <a:pt x="8389" y="28"/>
                  </a:cubicBezTo>
                  <a:cubicBezTo>
                    <a:pt x="8398" y="30"/>
                    <a:pt x="8426" y="33"/>
                    <a:pt x="8481" y="32"/>
                  </a:cubicBezTo>
                  <a:cubicBezTo>
                    <a:pt x="8485" y="31"/>
                    <a:pt x="8499" y="31"/>
                    <a:pt x="8515" y="31"/>
                  </a:cubicBezTo>
                  <a:lnTo>
                    <a:pt x="8509" y="31"/>
                  </a:lnTo>
                  <a:lnTo>
                    <a:pt x="8545" y="33"/>
                  </a:lnTo>
                  <a:cubicBezTo>
                    <a:pt x="8514" y="35"/>
                    <a:pt x="8483" y="32"/>
                    <a:pt x="8452" y="34"/>
                  </a:cubicBezTo>
                  <a:lnTo>
                    <a:pt x="8449" y="36"/>
                  </a:lnTo>
                  <a:cubicBezTo>
                    <a:pt x="8425" y="36"/>
                    <a:pt x="8392" y="36"/>
                    <a:pt x="8377" y="37"/>
                  </a:cubicBezTo>
                  <a:cubicBezTo>
                    <a:pt x="8414" y="38"/>
                    <a:pt x="8422" y="37"/>
                    <a:pt x="8463" y="37"/>
                  </a:cubicBezTo>
                  <a:cubicBezTo>
                    <a:pt x="8469" y="39"/>
                    <a:pt x="8440" y="39"/>
                    <a:pt x="8435" y="39"/>
                  </a:cubicBezTo>
                  <a:lnTo>
                    <a:pt x="8441" y="38"/>
                  </a:lnTo>
                  <a:cubicBezTo>
                    <a:pt x="8392" y="36"/>
                    <a:pt x="8368" y="40"/>
                    <a:pt x="8307" y="39"/>
                  </a:cubicBezTo>
                  <a:cubicBezTo>
                    <a:pt x="8297" y="39"/>
                    <a:pt x="8303" y="39"/>
                    <a:pt x="8305" y="38"/>
                  </a:cubicBezTo>
                  <a:cubicBezTo>
                    <a:pt x="8256" y="40"/>
                    <a:pt x="8207" y="37"/>
                    <a:pt x="8159" y="39"/>
                  </a:cubicBezTo>
                  <a:lnTo>
                    <a:pt x="8175" y="38"/>
                  </a:lnTo>
                  <a:lnTo>
                    <a:pt x="8013" y="42"/>
                  </a:lnTo>
                  <a:lnTo>
                    <a:pt x="8013" y="43"/>
                  </a:lnTo>
                  <a:cubicBezTo>
                    <a:pt x="8020" y="44"/>
                    <a:pt x="7996" y="44"/>
                    <a:pt x="7983" y="43"/>
                  </a:cubicBezTo>
                  <a:lnTo>
                    <a:pt x="7983" y="43"/>
                  </a:lnTo>
                  <a:lnTo>
                    <a:pt x="7895" y="45"/>
                  </a:lnTo>
                  <a:cubicBezTo>
                    <a:pt x="7903" y="46"/>
                    <a:pt x="7913" y="46"/>
                    <a:pt x="7925" y="47"/>
                  </a:cubicBezTo>
                  <a:cubicBezTo>
                    <a:pt x="7935" y="46"/>
                    <a:pt x="7994" y="47"/>
                    <a:pt x="7986" y="45"/>
                  </a:cubicBezTo>
                  <a:cubicBezTo>
                    <a:pt x="8013" y="46"/>
                    <a:pt x="8057" y="44"/>
                    <a:pt x="8077" y="45"/>
                  </a:cubicBezTo>
                  <a:cubicBezTo>
                    <a:pt x="8041" y="44"/>
                    <a:pt x="8102" y="43"/>
                    <a:pt x="8109" y="42"/>
                  </a:cubicBezTo>
                  <a:cubicBezTo>
                    <a:pt x="8121" y="44"/>
                    <a:pt x="8163" y="42"/>
                    <a:pt x="8158" y="44"/>
                  </a:cubicBezTo>
                  <a:cubicBezTo>
                    <a:pt x="8165" y="45"/>
                    <a:pt x="8140" y="43"/>
                    <a:pt x="8125" y="44"/>
                  </a:cubicBezTo>
                  <a:cubicBezTo>
                    <a:pt x="8086" y="46"/>
                    <a:pt x="8194" y="46"/>
                    <a:pt x="8147" y="47"/>
                  </a:cubicBezTo>
                  <a:cubicBezTo>
                    <a:pt x="8207" y="46"/>
                    <a:pt x="8287" y="47"/>
                    <a:pt x="8349" y="46"/>
                  </a:cubicBezTo>
                  <a:lnTo>
                    <a:pt x="8314" y="45"/>
                  </a:lnTo>
                  <a:cubicBezTo>
                    <a:pt x="8342" y="46"/>
                    <a:pt x="8408" y="46"/>
                    <a:pt x="8413" y="47"/>
                  </a:cubicBezTo>
                  <a:lnTo>
                    <a:pt x="8342" y="47"/>
                  </a:lnTo>
                  <a:cubicBezTo>
                    <a:pt x="8340" y="49"/>
                    <a:pt x="8405" y="47"/>
                    <a:pt x="8408" y="48"/>
                  </a:cubicBezTo>
                  <a:lnTo>
                    <a:pt x="8484" y="45"/>
                  </a:lnTo>
                  <a:lnTo>
                    <a:pt x="8451" y="45"/>
                  </a:lnTo>
                  <a:cubicBezTo>
                    <a:pt x="8472" y="44"/>
                    <a:pt x="8542" y="46"/>
                    <a:pt x="8594" y="47"/>
                  </a:cubicBezTo>
                  <a:cubicBezTo>
                    <a:pt x="8564" y="49"/>
                    <a:pt x="8516" y="46"/>
                    <a:pt x="8461" y="47"/>
                  </a:cubicBezTo>
                  <a:cubicBezTo>
                    <a:pt x="8421" y="48"/>
                    <a:pt x="8485" y="50"/>
                    <a:pt x="8448" y="50"/>
                  </a:cubicBezTo>
                  <a:cubicBezTo>
                    <a:pt x="8458" y="51"/>
                    <a:pt x="8482" y="51"/>
                    <a:pt x="8494" y="50"/>
                  </a:cubicBezTo>
                  <a:lnTo>
                    <a:pt x="8509" y="51"/>
                  </a:lnTo>
                  <a:cubicBezTo>
                    <a:pt x="8475" y="53"/>
                    <a:pt x="8400" y="52"/>
                    <a:pt x="8350" y="54"/>
                  </a:cubicBezTo>
                  <a:cubicBezTo>
                    <a:pt x="8355" y="54"/>
                    <a:pt x="8359" y="54"/>
                    <a:pt x="8360" y="54"/>
                  </a:cubicBezTo>
                  <a:cubicBezTo>
                    <a:pt x="8321" y="52"/>
                    <a:pt x="8282" y="52"/>
                    <a:pt x="8245" y="52"/>
                  </a:cubicBezTo>
                  <a:cubicBezTo>
                    <a:pt x="8265" y="53"/>
                    <a:pt x="8273" y="53"/>
                    <a:pt x="8284" y="53"/>
                  </a:cubicBezTo>
                  <a:cubicBezTo>
                    <a:pt x="8285" y="53"/>
                    <a:pt x="8250" y="53"/>
                    <a:pt x="8236" y="54"/>
                  </a:cubicBezTo>
                  <a:cubicBezTo>
                    <a:pt x="8271" y="55"/>
                    <a:pt x="8243" y="56"/>
                    <a:pt x="8265" y="56"/>
                  </a:cubicBezTo>
                  <a:cubicBezTo>
                    <a:pt x="8242" y="57"/>
                    <a:pt x="8224" y="56"/>
                    <a:pt x="8196" y="56"/>
                  </a:cubicBezTo>
                  <a:cubicBezTo>
                    <a:pt x="8182" y="55"/>
                    <a:pt x="8208" y="55"/>
                    <a:pt x="8205" y="53"/>
                  </a:cubicBezTo>
                  <a:cubicBezTo>
                    <a:pt x="8177" y="54"/>
                    <a:pt x="8164" y="51"/>
                    <a:pt x="8122" y="52"/>
                  </a:cubicBezTo>
                  <a:cubicBezTo>
                    <a:pt x="8177" y="53"/>
                    <a:pt x="8107" y="55"/>
                    <a:pt x="8088" y="56"/>
                  </a:cubicBezTo>
                  <a:lnTo>
                    <a:pt x="8097" y="56"/>
                  </a:lnTo>
                  <a:cubicBezTo>
                    <a:pt x="8080" y="57"/>
                    <a:pt x="8065" y="57"/>
                    <a:pt x="8053" y="56"/>
                  </a:cubicBezTo>
                  <a:cubicBezTo>
                    <a:pt x="8075" y="55"/>
                    <a:pt x="8097" y="56"/>
                    <a:pt x="8091" y="54"/>
                  </a:cubicBezTo>
                  <a:cubicBezTo>
                    <a:pt x="8076" y="54"/>
                    <a:pt x="8061" y="54"/>
                    <a:pt x="8044" y="54"/>
                  </a:cubicBezTo>
                  <a:lnTo>
                    <a:pt x="8059" y="53"/>
                  </a:lnTo>
                  <a:lnTo>
                    <a:pt x="7985" y="53"/>
                  </a:lnTo>
                  <a:cubicBezTo>
                    <a:pt x="7973" y="55"/>
                    <a:pt x="7953" y="56"/>
                    <a:pt x="7943" y="58"/>
                  </a:cubicBezTo>
                  <a:cubicBezTo>
                    <a:pt x="7925" y="57"/>
                    <a:pt x="7900" y="58"/>
                    <a:pt x="7883" y="58"/>
                  </a:cubicBezTo>
                  <a:lnTo>
                    <a:pt x="7891" y="58"/>
                  </a:lnTo>
                  <a:cubicBezTo>
                    <a:pt x="7858" y="56"/>
                    <a:pt x="7785" y="57"/>
                    <a:pt x="7779" y="58"/>
                  </a:cubicBezTo>
                  <a:cubicBezTo>
                    <a:pt x="7755" y="57"/>
                    <a:pt x="7945" y="51"/>
                    <a:pt x="7779" y="52"/>
                  </a:cubicBezTo>
                  <a:cubicBezTo>
                    <a:pt x="7715" y="51"/>
                    <a:pt x="7739" y="55"/>
                    <a:pt x="7703" y="57"/>
                  </a:cubicBezTo>
                  <a:cubicBezTo>
                    <a:pt x="7703" y="57"/>
                    <a:pt x="7705" y="56"/>
                    <a:pt x="7702" y="56"/>
                  </a:cubicBezTo>
                  <a:cubicBezTo>
                    <a:pt x="7674" y="55"/>
                    <a:pt x="7671" y="57"/>
                    <a:pt x="7648" y="57"/>
                  </a:cubicBezTo>
                  <a:cubicBezTo>
                    <a:pt x="7665" y="58"/>
                    <a:pt x="7689" y="58"/>
                    <a:pt x="7697" y="58"/>
                  </a:cubicBezTo>
                  <a:cubicBezTo>
                    <a:pt x="7688" y="59"/>
                    <a:pt x="7639" y="57"/>
                    <a:pt x="7618" y="59"/>
                  </a:cubicBezTo>
                  <a:cubicBezTo>
                    <a:pt x="7646" y="56"/>
                    <a:pt x="7565" y="57"/>
                    <a:pt x="7586" y="56"/>
                  </a:cubicBezTo>
                  <a:cubicBezTo>
                    <a:pt x="7531" y="54"/>
                    <a:pt x="7472" y="56"/>
                    <a:pt x="7443" y="58"/>
                  </a:cubicBezTo>
                  <a:cubicBezTo>
                    <a:pt x="7406" y="55"/>
                    <a:pt x="7378" y="58"/>
                    <a:pt x="7317" y="56"/>
                  </a:cubicBezTo>
                  <a:cubicBezTo>
                    <a:pt x="7327" y="56"/>
                    <a:pt x="7343" y="56"/>
                    <a:pt x="7356" y="56"/>
                  </a:cubicBezTo>
                  <a:cubicBezTo>
                    <a:pt x="7391" y="55"/>
                    <a:pt x="7294" y="55"/>
                    <a:pt x="7347" y="54"/>
                  </a:cubicBezTo>
                  <a:cubicBezTo>
                    <a:pt x="7335" y="54"/>
                    <a:pt x="7346" y="55"/>
                    <a:pt x="7358" y="54"/>
                  </a:cubicBezTo>
                  <a:cubicBezTo>
                    <a:pt x="7378" y="54"/>
                    <a:pt x="7397" y="53"/>
                    <a:pt x="7392" y="52"/>
                  </a:cubicBezTo>
                  <a:lnTo>
                    <a:pt x="7343" y="51"/>
                  </a:lnTo>
                  <a:lnTo>
                    <a:pt x="7360" y="50"/>
                  </a:lnTo>
                  <a:lnTo>
                    <a:pt x="7285" y="47"/>
                  </a:lnTo>
                  <a:cubicBezTo>
                    <a:pt x="7283" y="48"/>
                    <a:pt x="7290" y="48"/>
                    <a:pt x="7294" y="49"/>
                  </a:cubicBezTo>
                  <a:cubicBezTo>
                    <a:pt x="7207" y="47"/>
                    <a:pt x="7107" y="48"/>
                    <a:pt x="7031" y="48"/>
                  </a:cubicBezTo>
                  <a:cubicBezTo>
                    <a:pt x="7017" y="53"/>
                    <a:pt x="6844" y="50"/>
                    <a:pt x="6782" y="53"/>
                  </a:cubicBezTo>
                  <a:cubicBezTo>
                    <a:pt x="6799" y="52"/>
                    <a:pt x="6808" y="49"/>
                    <a:pt x="6798" y="48"/>
                  </a:cubicBezTo>
                  <a:cubicBezTo>
                    <a:pt x="6811" y="47"/>
                    <a:pt x="6840" y="45"/>
                    <a:pt x="6871" y="46"/>
                  </a:cubicBezTo>
                  <a:cubicBezTo>
                    <a:pt x="6876" y="47"/>
                    <a:pt x="6914" y="48"/>
                    <a:pt x="6889" y="49"/>
                  </a:cubicBezTo>
                  <a:cubicBezTo>
                    <a:pt x="6975" y="48"/>
                    <a:pt x="6878" y="46"/>
                    <a:pt x="6903" y="44"/>
                  </a:cubicBezTo>
                  <a:cubicBezTo>
                    <a:pt x="6808" y="44"/>
                    <a:pt x="6752" y="48"/>
                    <a:pt x="6692" y="49"/>
                  </a:cubicBezTo>
                  <a:lnTo>
                    <a:pt x="6690" y="48"/>
                  </a:lnTo>
                  <a:lnTo>
                    <a:pt x="6645" y="49"/>
                  </a:lnTo>
                  <a:cubicBezTo>
                    <a:pt x="6682" y="50"/>
                    <a:pt x="6680" y="53"/>
                    <a:pt x="6632" y="52"/>
                  </a:cubicBezTo>
                  <a:lnTo>
                    <a:pt x="6638" y="52"/>
                  </a:lnTo>
                  <a:cubicBezTo>
                    <a:pt x="6611" y="50"/>
                    <a:pt x="6554" y="52"/>
                    <a:pt x="6511" y="51"/>
                  </a:cubicBezTo>
                  <a:lnTo>
                    <a:pt x="6483" y="53"/>
                  </a:lnTo>
                  <a:cubicBezTo>
                    <a:pt x="6440" y="53"/>
                    <a:pt x="6438" y="50"/>
                    <a:pt x="6424" y="48"/>
                  </a:cubicBezTo>
                  <a:cubicBezTo>
                    <a:pt x="6357" y="47"/>
                    <a:pt x="6319" y="50"/>
                    <a:pt x="6271" y="52"/>
                  </a:cubicBezTo>
                  <a:cubicBezTo>
                    <a:pt x="6250" y="50"/>
                    <a:pt x="6150" y="50"/>
                    <a:pt x="6203" y="48"/>
                  </a:cubicBezTo>
                  <a:cubicBezTo>
                    <a:pt x="6142" y="49"/>
                    <a:pt x="6154" y="57"/>
                    <a:pt x="6051" y="53"/>
                  </a:cubicBezTo>
                  <a:lnTo>
                    <a:pt x="6078" y="51"/>
                  </a:lnTo>
                  <a:cubicBezTo>
                    <a:pt x="5979" y="52"/>
                    <a:pt x="5838" y="54"/>
                    <a:pt x="5792" y="53"/>
                  </a:cubicBezTo>
                  <a:cubicBezTo>
                    <a:pt x="5829" y="48"/>
                    <a:pt x="5669" y="48"/>
                    <a:pt x="5651" y="43"/>
                  </a:cubicBezTo>
                  <a:cubicBezTo>
                    <a:pt x="5656" y="44"/>
                    <a:pt x="5619" y="44"/>
                    <a:pt x="5613" y="45"/>
                  </a:cubicBezTo>
                  <a:cubicBezTo>
                    <a:pt x="5605" y="44"/>
                    <a:pt x="5592" y="44"/>
                    <a:pt x="5577" y="45"/>
                  </a:cubicBezTo>
                  <a:cubicBezTo>
                    <a:pt x="5616" y="46"/>
                    <a:pt x="5550" y="50"/>
                    <a:pt x="5624" y="48"/>
                  </a:cubicBezTo>
                  <a:cubicBezTo>
                    <a:pt x="5587" y="51"/>
                    <a:pt x="5539" y="54"/>
                    <a:pt x="5457" y="54"/>
                  </a:cubicBezTo>
                  <a:lnTo>
                    <a:pt x="5458" y="52"/>
                  </a:lnTo>
                  <a:lnTo>
                    <a:pt x="5523" y="52"/>
                  </a:lnTo>
                  <a:cubicBezTo>
                    <a:pt x="5516" y="51"/>
                    <a:pt x="5549" y="51"/>
                    <a:pt x="5563" y="50"/>
                  </a:cubicBezTo>
                  <a:cubicBezTo>
                    <a:pt x="5443" y="49"/>
                    <a:pt x="5579" y="45"/>
                    <a:pt x="5456" y="46"/>
                  </a:cubicBezTo>
                  <a:cubicBezTo>
                    <a:pt x="5444" y="47"/>
                    <a:pt x="5452" y="46"/>
                    <a:pt x="5420" y="47"/>
                  </a:cubicBezTo>
                  <a:cubicBezTo>
                    <a:pt x="5435" y="47"/>
                    <a:pt x="5437" y="46"/>
                    <a:pt x="5413" y="45"/>
                  </a:cubicBezTo>
                  <a:lnTo>
                    <a:pt x="5390" y="47"/>
                  </a:lnTo>
                  <a:cubicBezTo>
                    <a:pt x="5347" y="44"/>
                    <a:pt x="5461" y="45"/>
                    <a:pt x="5424" y="42"/>
                  </a:cubicBezTo>
                  <a:cubicBezTo>
                    <a:pt x="5472" y="41"/>
                    <a:pt x="5554" y="40"/>
                    <a:pt x="5539" y="37"/>
                  </a:cubicBezTo>
                  <a:cubicBezTo>
                    <a:pt x="5461" y="36"/>
                    <a:pt x="5469" y="42"/>
                    <a:pt x="5388" y="41"/>
                  </a:cubicBezTo>
                  <a:lnTo>
                    <a:pt x="5379" y="40"/>
                  </a:lnTo>
                  <a:cubicBezTo>
                    <a:pt x="5351" y="41"/>
                    <a:pt x="5346" y="43"/>
                    <a:pt x="5330" y="44"/>
                  </a:cubicBezTo>
                  <a:cubicBezTo>
                    <a:pt x="5329" y="43"/>
                    <a:pt x="5322" y="43"/>
                    <a:pt x="5303" y="42"/>
                  </a:cubicBezTo>
                  <a:cubicBezTo>
                    <a:pt x="5255" y="45"/>
                    <a:pt x="5223" y="46"/>
                    <a:pt x="5179" y="49"/>
                  </a:cubicBezTo>
                  <a:cubicBezTo>
                    <a:pt x="5297" y="46"/>
                    <a:pt x="5280" y="51"/>
                    <a:pt x="5402" y="49"/>
                  </a:cubicBezTo>
                  <a:cubicBezTo>
                    <a:pt x="5383" y="49"/>
                    <a:pt x="5297" y="50"/>
                    <a:pt x="5292" y="53"/>
                  </a:cubicBezTo>
                  <a:lnTo>
                    <a:pt x="5293" y="51"/>
                  </a:lnTo>
                  <a:cubicBezTo>
                    <a:pt x="5253" y="52"/>
                    <a:pt x="5214" y="53"/>
                    <a:pt x="5164" y="53"/>
                  </a:cubicBezTo>
                  <a:lnTo>
                    <a:pt x="5194" y="51"/>
                  </a:lnTo>
                  <a:cubicBezTo>
                    <a:pt x="5128" y="53"/>
                    <a:pt x="5084" y="48"/>
                    <a:pt x="5032" y="52"/>
                  </a:cubicBezTo>
                  <a:cubicBezTo>
                    <a:pt x="5051" y="52"/>
                    <a:pt x="5065" y="52"/>
                    <a:pt x="5077" y="52"/>
                  </a:cubicBezTo>
                  <a:cubicBezTo>
                    <a:pt x="5043" y="53"/>
                    <a:pt x="5000" y="52"/>
                    <a:pt x="4963" y="52"/>
                  </a:cubicBezTo>
                  <a:lnTo>
                    <a:pt x="4887" y="56"/>
                  </a:lnTo>
                  <a:cubicBezTo>
                    <a:pt x="4887" y="55"/>
                    <a:pt x="4839" y="55"/>
                    <a:pt x="4862" y="53"/>
                  </a:cubicBezTo>
                  <a:cubicBezTo>
                    <a:pt x="4807" y="51"/>
                    <a:pt x="4781" y="55"/>
                    <a:pt x="4749" y="55"/>
                  </a:cubicBezTo>
                  <a:cubicBezTo>
                    <a:pt x="4693" y="53"/>
                    <a:pt x="4798" y="54"/>
                    <a:pt x="4804" y="51"/>
                  </a:cubicBezTo>
                  <a:cubicBezTo>
                    <a:pt x="4726" y="50"/>
                    <a:pt x="4644" y="51"/>
                    <a:pt x="4600" y="53"/>
                  </a:cubicBezTo>
                  <a:cubicBezTo>
                    <a:pt x="4616" y="54"/>
                    <a:pt x="4623" y="54"/>
                    <a:pt x="4623" y="55"/>
                  </a:cubicBezTo>
                  <a:cubicBezTo>
                    <a:pt x="4620" y="54"/>
                    <a:pt x="4589" y="54"/>
                    <a:pt x="4572" y="54"/>
                  </a:cubicBezTo>
                  <a:lnTo>
                    <a:pt x="4560" y="55"/>
                  </a:lnTo>
                  <a:cubicBezTo>
                    <a:pt x="4530" y="55"/>
                    <a:pt x="4535" y="54"/>
                    <a:pt x="4559" y="53"/>
                  </a:cubicBezTo>
                  <a:cubicBezTo>
                    <a:pt x="4532" y="52"/>
                    <a:pt x="4498" y="55"/>
                    <a:pt x="4470" y="53"/>
                  </a:cubicBezTo>
                  <a:cubicBezTo>
                    <a:pt x="4517" y="52"/>
                    <a:pt x="4578" y="53"/>
                    <a:pt x="4602" y="52"/>
                  </a:cubicBezTo>
                  <a:cubicBezTo>
                    <a:pt x="4503" y="53"/>
                    <a:pt x="4503" y="48"/>
                    <a:pt x="4377" y="50"/>
                  </a:cubicBezTo>
                  <a:cubicBezTo>
                    <a:pt x="4375" y="49"/>
                    <a:pt x="4397" y="48"/>
                    <a:pt x="4372" y="48"/>
                  </a:cubicBezTo>
                  <a:cubicBezTo>
                    <a:pt x="4316" y="48"/>
                    <a:pt x="4358" y="51"/>
                    <a:pt x="4340" y="52"/>
                  </a:cubicBezTo>
                  <a:cubicBezTo>
                    <a:pt x="4383" y="51"/>
                    <a:pt x="4404" y="52"/>
                    <a:pt x="4429" y="54"/>
                  </a:cubicBezTo>
                  <a:lnTo>
                    <a:pt x="4417" y="55"/>
                  </a:lnTo>
                  <a:cubicBezTo>
                    <a:pt x="4415" y="54"/>
                    <a:pt x="4388" y="54"/>
                    <a:pt x="4380" y="54"/>
                  </a:cubicBezTo>
                  <a:lnTo>
                    <a:pt x="4373" y="56"/>
                  </a:lnTo>
                  <a:cubicBezTo>
                    <a:pt x="4376" y="54"/>
                    <a:pt x="4333" y="52"/>
                    <a:pt x="4299" y="53"/>
                  </a:cubicBezTo>
                  <a:cubicBezTo>
                    <a:pt x="4333" y="54"/>
                    <a:pt x="4324" y="54"/>
                    <a:pt x="4334" y="57"/>
                  </a:cubicBezTo>
                  <a:cubicBezTo>
                    <a:pt x="4286" y="60"/>
                    <a:pt x="4279" y="55"/>
                    <a:pt x="4226" y="58"/>
                  </a:cubicBezTo>
                  <a:cubicBezTo>
                    <a:pt x="4230" y="57"/>
                    <a:pt x="4277" y="56"/>
                    <a:pt x="4236" y="56"/>
                  </a:cubicBezTo>
                  <a:cubicBezTo>
                    <a:pt x="4203" y="56"/>
                    <a:pt x="4207" y="57"/>
                    <a:pt x="4184" y="58"/>
                  </a:cubicBezTo>
                  <a:cubicBezTo>
                    <a:pt x="4210" y="56"/>
                    <a:pt x="4203" y="54"/>
                    <a:pt x="4231" y="52"/>
                  </a:cubicBezTo>
                  <a:cubicBezTo>
                    <a:pt x="4290" y="52"/>
                    <a:pt x="4255" y="52"/>
                    <a:pt x="4313" y="51"/>
                  </a:cubicBezTo>
                  <a:lnTo>
                    <a:pt x="4264" y="49"/>
                  </a:lnTo>
                  <a:cubicBezTo>
                    <a:pt x="4314" y="49"/>
                    <a:pt x="4301" y="47"/>
                    <a:pt x="4305" y="46"/>
                  </a:cubicBezTo>
                  <a:cubicBezTo>
                    <a:pt x="4218" y="44"/>
                    <a:pt x="4240" y="49"/>
                    <a:pt x="4184" y="49"/>
                  </a:cubicBezTo>
                  <a:cubicBezTo>
                    <a:pt x="4157" y="50"/>
                    <a:pt x="4236" y="49"/>
                    <a:pt x="4194" y="51"/>
                  </a:cubicBezTo>
                  <a:cubicBezTo>
                    <a:pt x="4142" y="50"/>
                    <a:pt x="4182" y="52"/>
                    <a:pt x="4124" y="53"/>
                  </a:cubicBezTo>
                  <a:lnTo>
                    <a:pt x="4134" y="52"/>
                  </a:lnTo>
                  <a:cubicBezTo>
                    <a:pt x="4116" y="51"/>
                    <a:pt x="4099" y="52"/>
                    <a:pt x="4078" y="53"/>
                  </a:cubicBezTo>
                  <a:cubicBezTo>
                    <a:pt x="4055" y="53"/>
                    <a:pt x="4104" y="60"/>
                    <a:pt x="4010" y="60"/>
                  </a:cubicBezTo>
                  <a:cubicBezTo>
                    <a:pt x="4015" y="60"/>
                    <a:pt x="4017" y="59"/>
                    <a:pt x="4017" y="59"/>
                  </a:cubicBezTo>
                  <a:lnTo>
                    <a:pt x="4108" y="41"/>
                  </a:lnTo>
                  <a:cubicBezTo>
                    <a:pt x="4013" y="41"/>
                    <a:pt x="3904" y="41"/>
                    <a:pt x="3795" y="40"/>
                  </a:cubicBezTo>
                  <a:cubicBezTo>
                    <a:pt x="3769" y="37"/>
                    <a:pt x="3873" y="37"/>
                    <a:pt x="3866" y="36"/>
                  </a:cubicBezTo>
                  <a:lnTo>
                    <a:pt x="3916" y="36"/>
                  </a:lnTo>
                  <a:cubicBezTo>
                    <a:pt x="3913" y="38"/>
                    <a:pt x="3812" y="37"/>
                    <a:pt x="3857" y="39"/>
                  </a:cubicBezTo>
                  <a:cubicBezTo>
                    <a:pt x="3945" y="38"/>
                    <a:pt x="3985" y="40"/>
                    <a:pt x="4068" y="37"/>
                  </a:cubicBezTo>
                  <a:cubicBezTo>
                    <a:pt x="4042" y="33"/>
                    <a:pt x="3958" y="37"/>
                    <a:pt x="3904" y="35"/>
                  </a:cubicBezTo>
                  <a:cubicBezTo>
                    <a:pt x="3927" y="35"/>
                    <a:pt x="3946" y="35"/>
                    <a:pt x="3965" y="34"/>
                  </a:cubicBezTo>
                  <a:lnTo>
                    <a:pt x="3801" y="33"/>
                  </a:lnTo>
                  <a:lnTo>
                    <a:pt x="3788" y="34"/>
                  </a:lnTo>
                  <a:lnTo>
                    <a:pt x="3858" y="34"/>
                  </a:lnTo>
                  <a:cubicBezTo>
                    <a:pt x="3806" y="34"/>
                    <a:pt x="3762" y="36"/>
                    <a:pt x="3758" y="39"/>
                  </a:cubicBezTo>
                  <a:lnTo>
                    <a:pt x="3768" y="39"/>
                  </a:lnTo>
                  <a:lnTo>
                    <a:pt x="3749" y="40"/>
                  </a:lnTo>
                  <a:lnTo>
                    <a:pt x="3713" y="3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5" name="Freeform 64"/>
            <p:cNvSpPr>
              <a:spLocks/>
            </p:cNvSpPr>
            <p:nvPr/>
          </p:nvSpPr>
          <p:spPr bwMode="invGray">
            <a:xfrm>
              <a:off x="12117388" y="2779713"/>
              <a:ext cx="127000" cy="4762"/>
            </a:xfrm>
            <a:custGeom>
              <a:avLst/>
              <a:gdLst>
                <a:gd name="T0" fmla="*/ 19 w 66"/>
                <a:gd name="T1" fmla="*/ 2 h 2"/>
                <a:gd name="T2" fmla="*/ 19 w 66"/>
                <a:gd name="T3" fmla="*/ 2 h 2"/>
                <a:gd name="T4" fmla="*/ 60 w 66"/>
                <a:gd name="T5" fmla="*/ 0 h 2"/>
                <a:gd name="T6" fmla="*/ 19 w 66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" h="2">
                  <a:moveTo>
                    <a:pt x="19" y="2"/>
                  </a:moveTo>
                  <a:lnTo>
                    <a:pt x="19" y="2"/>
                  </a:lnTo>
                  <a:cubicBezTo>
                    <a:pt x="33" y="2"/>
                    <a:pt x="66" y="2"/>
                    <a:pt x="60" y="0"/>
                  </a:cubicBezTo>
                  <a:cubicBezTo>
                    <a:pt x="60" y="2"/>
                    <a:pt x="0" y="0"/>
                    <a:pt x="19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6" name="Freeform 65"/>
            <p:cNvSpPr>
              <a:spLocks/>
            </p:cNvSpPr>
            <p:nvPr/>
          </p:nvSpPr>
          <p:spPr bwMode="invGray">
            <a:xfrm>
              <a:off x="12182475" y="2787650"/>
              <a:ext cx="79375" cy="1587"/>
            </a:xfrm>
            <a:custGeom>
              <a:avLst/>
              <a:gdLst>
                <a:gd name="T0" fmla="*/ 25 w 41"/>
                <a:gd name="T1" fmla="*/ 1 h 1"/>
                <a:gd name="T2" fmla="*/ 25 w 41"/>
                <a:gd name="T3" fmla="*/ 1 h 1"/>
                <a:gd name="T4" fmla="*/ 41 w 41"/>
                <a:gd name="T5" fmla="*/ 0 h 1"/>
                <a:gd name="T6" fmla="*/ 0 w 41"/>
                <a:gd name="T7" fmla="*/ 0 h 1"/>
                <a:gd name="T8" fmla="*/ 25 w 4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">
                  <a:moveTo>
                    <a:pt x="25" y="1"/>
                  </a:moveTo>
                  <a:lnTo>
                    <a:pt x="25" y="1"/>
                  </a:lnTo>
                  <a:cubicBezTo>
                    <a:pt x="27" y="1"/>
                    <a:pt x="26" y="0"/>
                    <a:pt x="41" y="0"/>
                  </a:cubicBezTo>
                  <a:lnTo>
                    <a:pt x="0" y="0"/>
                  </a:lnTo>
                  <a:lnTo>
                    <a:pt x="25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7" name="Freeform 66"/>
            <p:cNvSpPr>
              <a:spLocks/>
            </p:cNvSpPr>
            <p:nvPr/>
          </p:nvSpPr>
          <p:spPr bwMode="invGray">
            <a:xfrm>
              <a:off x="12307888" y="2809875"/>
              <a:ext cx="249238" cy="15875"/>
            </a:xfrm>
            <a:custGeom>
              <a:avLst/>
              <a:gdLst>
                <a:gd name="T0" fmla="*/ 2 w 130"/>
                <a:gd name="T1" fmla="*/ 3 h 7"/>
                <a:gd name="T2" fmla="*/ 2 w 130"/>
                <a:gd name="T3" fmla="*/ 3 h 7"/>
                <a:gd name="T4" fmla="*/ 70 w 130"/>
                <a:gd name="T5" fmla="*/ 2 h 7"/>
                <a:gd name="T6" fmla="*/ 0 w 130"/>
                <a:gd name="T7" fmla="*/ 6 h 7"/>
                <a:gd name="T8" fmla="*/ 130 w 130"/>
                <a:gd name="T9" fmla="*/ 4 h 7"/>
                <a:gd name="T10" fmla="*/ 2 w 130"/>
                <a:gd name="T11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7">
                  <a:moveTo>
                    <a:pt x="2" y="3"/>
                  </a:moveTo>
                  <a:lnTo>
                    <a:pt x="2" y="3"/>
                  </a:lnTo>
                  <a:cubicBezTo>
                    <a:pt x="23" y="2"/>
                    <a:pt x="37" y="1"/>
                    <a:pt x="70" y="2"/>
                  </a:cubicBezTo>
                  <a:cubicBezTo>
                    <a:pt x="82" y="6"/>
                    <a:pt x="15" y="2"/>
                    <a:pt x="0" y="6"/>
                  </a:cubicBezTo>
                  <a:cubicBezTo>
                    <a:pt x="61" y="7"/>
                    <a:pt x="80" y="4"/>
                    <a:pt x="130" y="4"/>
                  </a:cubicBezTo>
                  <a:cubicBezTo>
                    <a:pt x="106" y="2"/>
                    <a:pt x="4" y="0"/>
                    <a:pt x="2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8" name="Freeform 67"/>
            <p:cNvSpPr>
              <a:spLocks/>
            </p:cNvSpPr>
            <p:nvPr/>
          </p:nvSpPr>
          <p:spPr bwMode="invGray">
            <a:xfrm>
              <a:off x="12252325" y="2825750"/>
              <a:ext cx="73025" cy="1587"/>
            </a:xfrm>
            <a:custGeom>
              <a:avLst/>
              <a:gdLst>
                <a:gd name="T0" fmla="*/ 4 w 38"/>
                <a:gd name="T1" fmla="*/ 1 h 1"/>
                <a:gd name="T2" fmla="*/ 4 w 38"/>
                <a:gd name="T3" fmla="*/ 1 h 1"/>
                <a:gd name="T4" fmla="*/ 38 w 38"/>
                <a:gd name="T5" fmla="*/ 0 h 1"/>
                <a:gd name="T6" fmla="*/ 34 w 38"/>
                <a:gd name="T7" fmla="*/ 0 h 1"/>
                <a:gd name="T8" fmla="*/ 0 w 38"/>
                <a:gd name="T9" fmla="*/ 1 h 1"/>
                <a:gd name="T10" fmla="*/ 4 w 38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1">
                  <a:moveTo>
                    <a:pt x="4" y="1"/>
                  </a:moveTo>
                  <a:lnTo>
                    <a:pt x="4" y="1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9" name="Freeform 68"/>
            <p:cNvSpPr>
              <a:spLocks/>
            </p:cNvSpPr>
            <p:nvPr/>
          </p:nvSpPr>
          <p:spPr bwMode="invGray">
            <a:xfrm>
              <a:off x="10779125" y="2733675"/>
              <a:ext cx="66675" cy="4762"/>
            </a:xfrm>
            <a:custGeom>
              <a:avLst/>
              <a:gdLst>
                <a:gd name="T0" fmla="*/ 35 w 35"/>
                <a:gd name="T1" fmla="*/ 2 h 2"/>
                <a:gd name="T2" fmla="*/ 35 w 35"/>
                <a:gd name="T3" fmla="*/ 2 h 2"/>
                <a:gd name="T4" fmla="*/ 0 w 35"/>
                <a:gd name="T5" fmla="*/ 2 h 2"/>
                <a:gd name="T6" fmla="*/ 35 w 35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2">
                  <a:moveTo>
                    <a:pt x="35" y="2"/>
                  </a:moveTo>
                  <a:lnTo>
                    <a:pt x="35" y="2"/>
                  </a:lnTo>
                  <a:cubicBezTo>
                    <a:pt x="32" y="0"/>
                    <a:pt x="11" y="1"/>
                    <a:pt x="0" y="2"/>
                  </a:cubicBezTo>
                  <a:cubicBezTo>
                    <a:pt x="9" y="2"/>
                    <a:pt x="22" y="2"/>
                    <a:pt x="3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0" name="Freeform 69"/>
            <p:cNvSpPr>
              <a:spLocks/>
            </p:cNvSpPr>
            <p:nvPr/>
          </p:nvSpPr>
          <p:spPr bwMode="invGray">
            <a:xfrm>
              <a:off x="-2471738" y="2738438"/>
              <a:ext cx="496888" cy="1587"/>
            </a:xfrm>
            <a:custGeom>
              <a:avLst/>
              <a:gdLst>
                <a:gd name="T0" fmla="*/ 259 w 259"/>
                <a:gd name="T1" fmla="*/ 0 h 1"/>
                <a:gd name="T2" fmla="*/ 259 w 259"/>
                <a:gd name="T3" fmla="*/ 0 h 1"/>
                <a:gd name="T4" fmla="*/ 0 w 259"/>
                <a:gd name="T5" fmla="*/ 1 h 1"/>
                <a:gd name="T6" fmla="*/ 259 w 25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9" h="1">
                  <a:moveTo>
                    <a:pt x="259" y="0"/>
                  </a:moveTo>
                  <a:lnTo>
                    <a:pt x="259" y="0"/>
                  </a:lnTo>
                  <a:lnTo>
                    <a:pt x="0" y="1"/>
                  </a:lnTo>
                  <a:lnTo>
                    <a:pt x="2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1" name="Freeform 70"/>
            <p:cNvSpPr>
              <a:spLocks/>
            </p:cNvSpPr>
            <p:nvPr/>
          </p:nvSpPr>
          <p:spPr bwMode="invGray">
            <a:xfrm>
              <a:off x="9136063" y="2735263"/>
              <a:ext cx="387350" cy="14287"/>
            </a:xfrm>
            <a:custGeom>
              <a:avLst/>
              <a:gdLst>
                <a:gd name="T0" fmla="*/ 30 w 202"/>
                <a:gd name="T1" fmla="*/ 6 h 6"/>
                <a:gd name="T2" fmla="*/ 30 w 202"/>
                <a:gd name="T3" fmla="*/ 6 h 6"/>
                <a:gd name="T4" fmla="*/ 202 w 202"/>
                <a:gd name="T5" fmla="*/ 3 h 6"/>
                <a:gd name="T6" fmla="*/ 0 w 202"/>
                <a:gd name="T7" fmla="*/ 3 h 6"/>
                <a:gd name="T8" fmla="*/ 30 w 20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6">
                  <a:moveTo>
                    <a:pt x="30" y="6"/>
                  </a:moveTo>
                  <a:lnTo>
                    <a:pt x="30" y="6"/>
                  </a:lnTo>
                  <a:cubicBezTo>
                    <a:pt x="100" y="5"/>
                    <a:pt x="131" y="3"/>
                    <a:pt x="202" y="3"/>
                  </a:cubicBezTo>
                  <a:cubicBezTo>
                    <a:pt x="109" y="0"/>
                    <a:pt x="79" y="6"/>
                    <a:pt x="0" y="3"/>
                  </a:cubicBezTo>
                  <a:lnTo>
                    <a:pt x="30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2" name="Freeform 71"/>
            <p:cNvSpPr>
              <a:spLocks/>
            </p:cNvSpPr>
            <p:nvPr/>
          </p:nvSpPr>
          <p:spPr bwMode="invGray">
            <a:xfrm>
              <a:off x="9139238" y="2725738"/>
              <a:ext cx="142875" cy="9525"/>
            </a:xfrm>
            <a:custGeom>
              <a:avLst/>
              <a:gdLst>
                <a:gd name="T0" fmla="*/ 54 w 75"/>
                <a:gd name="T1" fmla="*/ 0 h 4"/>
                <a:gd name="T2" fmla="*/ 54 w 75"/>
                <a:gd name="T3" fmla="*/ 0 h 4"/>
                <a:gd name="T4" fmla="*/ 10 w 75"/>
                <a:gd name="T5" fmla="*/ 4 h 4"/>
                <a:gd name="T6" fmla="*/ 75 w 75"/>
                <a:gd name="T7" fmla="*/ 2 h 4"/>
                <a:gd name="T8" fmla="*/ 54 w 7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54" y="0"/>
                  </a:moveTo>
                  <a:lnTo>
                    <a:pt x="54" y="0"/>
                  </a:lnTo>
                  <a:cubicBezTo>
                    <a:pt x="65" y="2"/>
                    <a:pt x="0" y="3"/>
                    <a:pt x="10" y="4"/>
                  </a:cubicBezTo>
                  <a:cubicBezTo>
                    <a:pt x="57" y="4"/>
                    <a:pt x="32" y="2"/>
                    <a:pt x="75" y="2"/>
                  </a:cubicBezTo>
                  <a:lnTo>
                    <a:pt x="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3" name="Freeform 72"/>
            <p:cNvSpPr>
              <a:spLocks/>
            </p:cNvSpPr>
            <p:nvPr/>
          </p:nvSpPr>
          <p:spPr bwMode="invGray">
            <a:xfrm>
              <a:off x="9805988" y="2817813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17 w 21"/>
                <a:gd name="T7" fmla="*/ 1 h 1"/>
                <a:gd name="T8" fmla="*/ 21 w 2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lnTo>
                    <a:pt x="17" y="1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4" name="Freeform 73"/>
            <p:cNvSpPr>
              <a:spLocks/>
            </p:cNvSpPr>
            <p:nvPr/>
          </p:nvSpPr>
          <p:spPr bwMode="invGray">
            <a:xfrm>
              <a:off x="8580438" y="2725738"/>
              <a:ext cx="66675" cy="3175"/>
            </a:xfrm>
            <a:custGeom>
              <a:avLst/>
              <a:gdLst>
                <a:gd name="T0" fmla="*/ 27 w 35"/>
                <a:gd name="T1" fmla="*/ 1 h 1"/>
                <a:gd name="T2" fmla="*/ 27 w 35"/>
                <a:gd name="T3" fmla="*/ 1 h 1"/>
                <a:gd name="T4" fmla="*/ 35 w 35"/>
                <a:gd name="T5" fmla="*/ 1 h 1"/>
                <a:gd name="T6" fmla="*/ 0 w 35"/>
                <a:gd name="T7" fmla="*/ 0 h 1"/>
                <a:gd name="T8" fmla="*/ 27 w 3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">
                  <a:moveTo>
                    <a:pt x="27" y="1"/>
                  </a:moveTo>
                  <a:lnTo>
                    <a:pt x="27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27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5" name="Freeform 74"/>
            <p:cNvSpPr>
              <a:spLocks/>
            </p:cNvSpPr>
            <p:nvPr/>
          </p:nvSpPr>
          <p:spPr bwMode="invGray">
            <a:xfrm>
              <a:off x="8647113" y="2725738"/>
              <a:ext cx="15875" cy="3175"/>
            </a:xfrm>
            <a:custGeom>
              <a:avLst/>
              <a:gdLst>
                <a:gd name="T0" fmla="*/ 8 w 8"/>
                <a:gd name="T1" fmla="*/ 0 h 1"/>
                <a:gd name="T2" fmla="*/ 8 w 8"/>
                <a:gd name="T3" fmla="*/ 0 h 1"/>
                <a:gd name="T4" fmla="*/ 0 w 8"/>
                <a:gd name="T5" fmla="*/ 1 h 1"/>
                <a:gd name="T6" fmla="*/ 8 w 8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6" name="Freeform 75"/>
            <p:cNvSpPr>
              <a:spLocks/>
            </p:cNvSpPr>
            <p:nvPr/>
          </p:nvSpPr>
          <p:spPr bwMode="invGray">
            <a:xfrm>
              <a:off x="9794875" y="2830513"/>
              <a:ext cx="90488" cy="1587"/>
            </a:xfrm>
            <a:custGeom>
              <a:avLst/>
              <a:gdLst>
                <a:gd name="T0" fmla="*/ 0 w 47"/>
                <a:gd name="T1" fmla="*/ 0 h 1"/>
                <a:gd name="T2" fmla="*/ 0 w 47"/>
                <a:gd name="T3" fmla="*/ 0 h 1"/>
                <a:gd name="T4" fmla="*/ 32 w 47"/>
                <a:gd name="T5" fmla="*/ 1 h 1"/>
                <a:gd name="T6" fmla="*/ 47 w 47"/>
                <a:gd name="T7" fmla="*/ 0 h 1"/>
                <a:gd name="T8" fmla="*/ 0 w 4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0" y="0"/>
                  </a:moveTo>
                  <a:lnTo>
                    <a:pt x="0" y="0"/>
                  </a:lnTo>
                  <a:lnTo>
                    <a:pt x="32" y="1"/>
                  </a:lnTo>
                  <a:lnTo>
                    <a:pt x="4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7" name="Freeform 76"/>
            <p:cNvSpPr>
              <a:spLocks/>
            </p:cNvSpPr>
            <p:nvPr/>
          </p:nvSpPr>
          <p:spPr bwMode="invGray">
            <a:xfrm>
              <a:off x="9232900" y="2795588"/>
              <a:ext cx="84138" cy="3175"/>
            </a:xfrm>
            <a:custGeom>
              <a:avLst/>
              <a:gdLst>
                <a:gd name="T0" fmla="*/ 16 w 44"/>
                <a:gd name="T1" fmla="*/ 1 h 1"/>
                <a:gd name="T2" fmla="*/ 16 w 44"/>
                <a:gd name="T3" fmla="*/ 1 h 1"/>
                <a:gd name="T4" fmla="*/ 44 w 44"/>
                <a:gd name="T5" fmla="*/ 1 h 1"/>
                <a:gd name="T6" fmla="*/ 16 w 4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1">
                  <a:moveTo>
                    <a:pt x="16" y="1"/>
                  </a:moveTo>
                  <a:lnTo>
                    <a:pt x="16" y="1"/>
                  </a:lnTo>
                  <a:lnTo>
                    <a:pt x="44" y="1"/>
                  </a:lnTo>
                  <a:cubicBezTo>
                    <a:pt x="39" y="1"/>
                    <a:pt x="0" y="0"/>
                    <a:pt x="16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8" name="Freeform 77"/>
            <p:cNvSpPr>
              <a:spLocks/>
            </p:cNvSpPr>
            <p:nvPr/>
          </p:nvSpPr>
          <p:spPr bwMode="invGray">
            <a:xfrm>
              <a:off x="8158163" y="2725738"/>
              <a:ext cx="71438" cy="3175"/>
            </a:xfrm>
            <a:custGeom>
              <a:avLst/>
              <a:gdLst>
                <a:gd name="T0" fmla="*/ 34 w 37"/>
                <a:gd name="T1" fmla="*/ 0 h 1"/>
                <a:gd name="T2" fmla="*/ 34 w 37"/>
                <a:gd name="T3" fmla="*/ 0 h 1"/>
                <a:gd name="T4" fmla="*/ 0 w 37"/>
                <a:gd name="T5" fmla="*/ 1 h 1"/>
                <a:gd name="T6" fmla="*/ 3 w 37"/>
                <a:gd name="T7" fmla="*/ 1 h 1"/>
                <a:gd name="T8" fmla="*/ 37 w 37"/>
                <a:gd name="T9" fmla="*/ 0 h 1"/>
                <a:gd name="T10" fmla="*/ 34 w 37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7" y="0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9" name="Freeform 78"/>
            <p:cNvSpPr>
              <a:spLocks/>
            </p:cNvSpPr>
            <p:nvPr/>
          </p:nvSpPr>
          <p:spPr bwMode="invGray">
            <a:xfrm>
              <a:off x="8734425" y="2814638"/>
              <a:ext cx="144463" cy="3175"/>
            </a:xfrm>
            <a:custGeom>
              <a:avLst/>
              <a:gdLst>
                <a:gd name="T0" fmla="*/ 56 w 76"/>
                <a:gd name="T1" fmla="*/ 0 h 2"/>
                <a:gd name="T2" fmla="*/ 56 w 76"/>
                <a:gd name="T3" fmla="*/ 0 h 2"/>
                <a:gd name="T4" fmla="*/ 40 w 76"/>
                <a:gd name="T5" fmla="*/ 2 h 2"/>
                <a:gd name="T6" fmla="*/ 56 w 76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2">
                  <a:moveTo>
                    <a:pt x="56" y="0"/>
                  </a:moveTo>
                  <a:lnTo>
                    <a:pt x="56" y="0"/>
                  </a:lnTo>
                  <a:cubicBezTo>
                    <a:pt x="76" y="2"/>
                    <a:pt x="0" y="0"/>
                    <a:pt x="40" y="2"/>
                  </a:cubicBezTo>
                  <a:cubicBezTo>
                    <a:pt x="76" y="2"/>
                    <a:pt x="61" y="1"/>
                    <a:pt x="5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0" name="Freeform 79"/>
            <p:cNvSpPr>
              <a:spLocks/>
            </p:cNvSpPr>
            <p:nvPr/>
          </p:nvSpPr>
          <p:spPr bwMode="invGray">
            <a:xfrm>
              <a:off x="8023225" y="2782888"/>
              <a:ext cx="26988" cy="1587"/>
            </a:xfrm>
            <a:custGeom>
              <a:avLst/>
              <a:gdLst>
                <a:gd name="T0" fmla="*/ 14 w 14"/>
                <a:gd name="T1" fmla="*/ 0 h 1"/>
                <a:gd name="T2" fmla="*/ 14 w 14"/>
                <a:gd name="T3" fmla="*/ 0 h 1"/>
                <a:gd name="T4" fmla="*/ 0 w 14"/>
                <a:gd name="T5" fmla="*/ 1 h 1"/>
                <a:gd name="T6" fmla="*/ 14 w 1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14" y="0"/>
                  </a:moveTo>
                  <a:lnTo>
                    <a:pt x="14" y="0"/>
                  </a:lnTo>
                  <a:cubicBezTo>
                    <a:pt x="9" y="0"/>
                    <a:pt x="5" y="0"/>
                    <a:pt x="0" y="1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1" name="Freeform 80"/>
            <p:cNvSpPr>
              <a:spLocks/>
            </p:cNvSpPr>
            <p:nvPr/>
          </p:nvSpPr>
          <p:spPr bwMode="invGray">
            <a:xfrm>
              <a:off x="8050213" y="2782888"/>
              <a:ext cx="77788" cy="1587"/>
            </a:xfrm>
            <a:custGeom>
              <a:avLst/>
              <a:gdLst>
                <a:gd name="T0" fmla="*/ 0 w 40"/>
                <a:gd name="T1" fmla="*/ 0 h 1"/>
                <a:gd name="T2" fmla="*/ 0 w 40"/>
                <a:gd name="T3" fmla="*/ 0 h 1"/>
                <a:gd name="T4" fmla="*/ 40 w 40"/>
                <a:gd name="T5" fmla="*/ 1 h 1"/>
                <a:gd name="T6" fmla="*/ 0 w 4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1">
                  <a:moveTo>
                    <a:pt x="0" y="0"/>
                  </a:moveTo>
                  <a:lnTo>
                    <a:pt x="0" y="0"/>
                  </a:lnTo>
                  <a:cubicBezTo>
                    <a:pt x="15" y="0"/>
                    <a:pt x="30" y="1"/>
                    <a:pt x="40" y="1"/>
                  </a:cubicBezTo>
                  <a:cubicBezTo>
                    <a:pt x="21" y="0"/>
                    <a:pt x="15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2" name="Freeform 81"/>
            <p:cNvSpPr>
              <a:spLocks/>
            </p:cNvSpPr>
            <p:nvPr/>
          </p:nvSpPr>
          <p:spPr bwMode="invGray">
            <a:xfrm>
              <a:off x="7715250" y="2779713"/>
              <a:ext cx="90488" cy="7937"/>
            </a:xfrm>
            <a:custGeom>
              <a:avLst/>
              <a:gdLst>
                <a:gd name="T0" fmla="*/ 5 w 47"/>
                <a:gd name="T1" fmla="*/ 2 h 3"/>
                <a:gd name="T2" fmla="*/ 5 w 47"/>
                <a:gd name="T3" fmla="*/ 2 h 3"/>
                <a:gd name="T4" fmla="*/ 18 w 47"/>
                <a:gd name="T5" fmla="*/ 2 h 3"/>
                <a:gd name="T6" fmla="*/ 23 w 47"/>
                <a:gd name="T7" fmla="*/ 2 h 3"/>
                <a:gd name="T8" fmla="*/ 38 w 47"/>
                <a:gd name="T9" fmla="*/ 1 h 3"/>
                <a:gd name="T10" fmla="*/ 47 w 47"/>
                <a:gd name="T11" fmla="*/ 0 h 3"/>
                <a:gd name="T12" fmla="*/ 35 w 47"/>
                <a:gd name="T13" fmla="*/ 1 h 3"/>
                <a:gd name="T14" fmla="*/ 5 w 47"/>
                <a:gd name="T1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3">
                  <a:moveTo>
                    <a:pt x="5" y="2"/>
                  </a:moveTo>
                  <a:lnTo>
                    <a:pt x="5" y="2"/>
                  </a:lnTo>
                  <a:lnTo>
                    <a:pt x="18" y="2"/>
                  </a:lnTo>
                  <a:cubicBezTo>
                    <a:pt x="4" y="3"/>
                    <a:pt x="11" y="3"/>
                    <a:pt x="23" y="2"/>
                  </a:cubicBezTo>
                  <a:cubicBezTo>
                    <a:pt x="37" y="2"/>
                    <a:pt x="37" y="1"/>
                    <a:pt x="38" y="1"/>
                  </a:cubicBezTo>
                  <a:lnTo>
                    <a:pt x="47" y="0"/>
                  </a:lnTo>
                  <a:lnTo>
                    <a:pt x="35" y="1"/>
                  </a:lnTo>
                  <a:cubicBezTo>
                    <a:pt x="13" y="1"/>
                    <a:pt x="0" y="1"/>
                    <a:pt x="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3" name="Freeform 82"/>
            <p:cNvSpPr>
              <a:spLocks/>
            </p:cNvSpPr>
            <p:nvPr/>
          </p:nvSpPr>
          <p:spPr bwMode="invGray">
            <a:xfrm>
              <a:off x="6508750" y="2713038"/>
              <a:ext cx="247650" cy="6350"/>
            </a:xfrm>
            <a:custGeom>
              <a:avLst/>
              <a:gdLst>
                <a:gd name="T0" fmla="*/ 0 w 129"/>
                <a:gd name="T1" fmla="*/ 0 h 3"/>
                <a:gd name="T2" fmla="*/ 0 w 129"/>
                <a:gd name="T3" fmla="*/ 0 h 3"/>
                <a:gd name="T4" fmla="*/ 60 w 129"/>
                <a:gd name="T5" fmla="*/ 2 h 3"/>
                <a:gd name="T6" fmla="*/ 129 w 129"/>
                <a:gd name="T7" fmla="*/ 0 h 3"/>
                <a:gd name="T8" fmla="*/ 0 w 129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3">
                  <a:moveTo>
                    <a:pt x="0" y="0"/>
                  </a:moveTo>
                  <a:lnTo>
                    <a:pt x="0" y="0"/>
                  </a:lnTo>
                  <a:cubicBezTo>
                    <a:pt x="50" y="1"/>
                    <a:pt x="63" y="1"/>
                    <a:pt x="60" y="2"/>
                  </a:cubicBezTo>
                  <a:cubicBezTo>
                    <a:pt x="108" y="3"/>
                    <a:pt x="100" y="0"/>
                    <a:pt x="129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4" name="Freeform 83"/>
            <p:cNvSpPr>
              <a:spLocks/>
            </p:cNvSpPr>
            <p:nvPr/>
          </p:nvSpPr>
          <p:spPr bwMode="invGray">
            <a:xfrm>
              <a:off x="6756400" y="2713038"/>
              <a:ext cx="33338" cy="0"/>
            </a:xfrm>
            <a:custGeom>
              <a:avLst/>
              <a:gdLst>
                <a:gd name="T0" fmla="*/ 0 w 18"/>
                <a:gd name="T1" fmla="*/ 0 w 18"/>
                <a:gd name="T2" fmla="*/ 18 w 18"/>
                <a:gd name="T3" fmla="*/ 0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0" y="0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5" name="Freeform 84"/>
            <p:cNvSpPr>
              <a:spLocks/>
            </p:cNvSpPr>
            <p:nvPr/>
          </p:nvSpPr>
          <p:spPr bwMode="invGray">
            <a:xfrm>
              <a:off x="8047038" y="2820988"/>
              <a:ext cx="58738" cy="4762"/>
            </a:xfrm>
            <a:custGeom>
              <a:avLst/>
              <a:gdLst>
                <a:gd name="T0" fmla="*/ 31 w 31"/>
                <a:gd name="T1" fmla="*/ 0 h 2"/>
                <a:gd name="T2" fmla="*/ 31 w 31"/>
                <a:gd name="T3" fmla="*/ 0 h 2"/>
                <a:gd name="T4" fmla="*/ 0 w 31"/>
                <a:gd name="T5" fmla="*/ 2 h 2"/>
                <a:gd name="T6" fmla="*/ 11 w 31"/>
                <a:gd name="T7" fmla="*/ 2 h 2"/>
                <a:gd name="T8" fmla="*/ 31 w 3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">
                  <a:moveTo>
                    <a:pt x="31" y="0"/>
                  </a:moveTo>
                  <a:lnTo>
                    <a:pt x="31" y="0"/>
                  </a:lnTo>
                  <a:lnTo>
                    <a:pt x="0" y="2"/>
                  </a:lnTo>
                  <a:lnTo>
                    <a:pt x="11" y="2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6" name="Freeform 85"/>
            <p:cNvSpPr>
              <a:spLocks/>
            </p:cNvSpPr>
            <p:nvPr/>
          </p:nvSpPr>
          <p:spPr bwMode="invGray">
            <a:xfrm>
              <a:off x="6348413" y="2711451"/>
              <a:ext cx="82550" cy="1587"/>
            </a:xfrm>
            <a:custGeom>
              <a:avLst/>
              <a:gdLst>
                <a:gd name="T0" fmla="*/ 9 w 43"/>
                <a:gd name="T1" fmla="*/ 1 h 1"/>
                <a:gd name="T2" fmla="*/ 9 w 43"/>
                <a:gd name="T3" fmla="*/ 1 h 1"/>
                <a:gd name="T4" fmla="*/ 41 w 43"/>
                <a:gd name="T5" fmla="*/ 1 h 1"/>
                <a:gd name="T6" fmla="*/ 9 w 4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">
                  <a:moveTo>
                    <a:pt x="9" y="1"/>
                  </a:moveTo>
                  <a:lnTo>
                    <a:pt x="9" y="1"/>
                  </a:lnTo>
                  <a:cubicBezTo>
                    <a:pt x="18" y="1"/>
                    <a:pt x="33" y="1"/>
                    <a:pt x="41" y="1"/>
                  </a:cubicBezTo>
                  <a:cubicBezTo>
                    <a:pt x="43" y="0"/>
                    <a:pt x="0" y="1"/>
                    <a:pt x="9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7" name="Freeform 86"/>
            <p:cNvSpPr>
              <a:spLocks/>
            </p:cNvSpPr>
            <p:nvPr/>
          </p:nvSpPr>
          <p:spPr bwMode="invGray">
            <a:xfrm>
              <a:off x="6734175" y="2771775"/>
              <a:ext cx="96838" cy="6350"/>
            </a:xfrm>
            <a:custGeom>
              <a:avLst/>
              <a:gdLst>
                <a:gd name="T0" fmla="*/ 0 w 50"/>
                <a:gd name="T1" fmla="*/ 2 h 3"/>
                <a:gd name="T2" fmla="*/ 0 w 50"/>
                <a:gd name="T3" fmla="*/ 2 h 3"/>
                <a:gd name="T4" fmla="*/ 50 w 50"/>
                <a:gd name="T5" fmla="*/ 3 h 3"/>
                <a:gd name="T6" fmla="*/ 0 w 50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3">
                  <a:moveTo>
                    <a:pt x="0" y="2"/>
                  </a:moveTo>
                  <a:lnTo>
                    <a:pt x="0" y="2"/>
                  </a:lnTo>
                  <a:cubicBezTo>
                    <a:pt x="6" y="3"/>
                    <a:pt x="37" y="2"/>
                    <a:pt x="50" y="3"/>
                  </a:cubicBezTo>
                  <a:cubicBezTo>
                    <a:pt x="32" y="2"/>
                    <a:pt x="17" y="0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8" name="Freeform 87"/>
            <p:cNvSpPr>
              <a:spLocks/>
            </p:cNvSpPr>
            <p:nvPr/>
          </p:nvSpPr>
          <p:spPr bwMode="invGray">
            <a:xfrm>
              <a:off x="6091238" y="2722563"/>
              <a:ext cx="95250" cy="7937"/>
            </a:xfrm>
            <a:custGeom>
              <a:avLst/>
              <a:gdLst>
                <a:gd name="T0" fmla="*/ 0 w 49"/>
                <a:gd name="T1" fmla="*/ 1 h 4"/>
                <a:gd name="T2" fmla="*/ 0 w 49"/>
                <a:gd name="T3" fmla="*/ 1 h 4"/>
                <a:gd name="T4" fmla="*/ 18 w 49"/>
                <a:gd name="T5" fmla="*/ 4 h 4"/>
                <a:gd name="T6" fmla="*/ 0 w 49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4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4" y="2"/>
                    <a:pt x="18" y="4"/>
                  </a:cubicBezTo>
                  <a:cubicBezTo>
                    <a:pt x="31" y="3"/>
                    <a:pt x="49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9" name="Freeform 88"/>
            <p:cNvSpPr>
              <a:spLocks/>
            </p:cNvSpPr>
            <p:nvPr/>
          </p:nvSpPr>
          <p:spPr bwMode="invGray">
            <a:xfrm>
              <a:off x="6559550" y="2773363"/>
              <a:ext cx="80963" cy="3175"/>
            </a:xfrm>
            <a:custGeom>
              <a:avLst/>
              <a:gdLst>
                <a:gd name="T0" fmla="*/ 0 w 42"/>
                <a:gd name="T1" fmla="*/ 1 h 1"/>
                <a:gd name="T2" fmla="*/ 0 w 42"/>
                <a:gd name="T3" fmla="*/ 1 h 1"/>
                <a:gd name="T4" fmla="*/ 8 w 42"/>
                <a:gd name="T5" fmla="*/ 1 h 1"/>
                <a:gd name="T6" fmla="*/ 42 w 42"/>
                <a:gd name="T7" fmla="*/ 0 h 1"/>
                <a:gd name="T8" fmla="*/ 0 w 4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">
                  <a:moveTo>
                    <a:pt x="0" y="1"/>
                  </a:moveTo>
                  <a:lnTo>
                    <a:pt x="0" y="1"/>
                  </a:lnTo>
                  <a:lnTo>
                    <a:pt x="8" y="1"/>
                  </a:lnTo>
                  <a:lnTo>
                    <a:pt x="42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0" name="Freeform 89"/>
            <p:cNvSpPr>
              <a:spLocks/>
            </p:cNvSpPr>
            <p:nvPr/>
          </p:nvSpPr>
          <p:spPr bwMode="invGray">
            <a:xfrm>
              <a:off x="6640513" y="2806700"/>
              <a:ext cx="227013" cy="15875"/>
            </a:xfrm>
            <a:custGeom>
              <a:avLst/>
              <a:gdLst>
                <a:gd name="T0" fmla="*/ 80 w 118"/>
                <a:gd name="T1" fmla="*/ 7 h 7"/>
                <a:gd name="T2" fmla="*/ 80 w 118"/>
                <a:gd name="T3" fmla="*/ 7 h 7"/>
                <a:gd name="T4" fmla="*/ 85 w 118"/>
                <a:gd name="T5" fmla="*/ 1 h 7"/>
                <a:gd name="T6" fmla="*/ 29 w 118"/>
                <a:gd name="T7" fmla="*/ 4 h 7"/>
                <a:gd name="T8" fmla="*/ 80 w 118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7">
                  <a:moveTo>
                    <a:pt x="80" y="7"/>
                  </a:moveTo>
                  <a:lnTo>
                    <a:pt x="80" y="7"/>
                  </a:lnTo>
                  <a:cubicBezTo>
                    <a:pt x="118" y="5"/>
                    <a:pt x="19" y="3"/>
                    <a:pt x="85" y="1"/>
                  </a:cubicBezTo>
                  <a:cubicBezTo>
                    <a:pt x="0" y="0"/>
                    <a:pt x="92" y="4"/>
                    <a:pt x="29" y="4"/>
                  </a:cubicBezTo>
                  <a:cubicBezTo>
                    <a:pt x="66" y="4"/>
                    <a:pt x="84" y="6"/>
                    <a:pt x="80" y="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1" name="Freeform 90"/>
            <p:cNvSpPr>
              <a:spLocks/>
            </p:cNvSpPr>
            <p:nvPr/>
          </p:nvSpPr>
          <p:spPr bwMode="invGray">
            <a:xfrm>
              <a:off x="6661150" y="2814638"/>
              <a:ext cx="34925" cy="1587"/>
            </a:xfrm>
            <a:custGeom>
              <a:avLst/>
              <a:gdLst>
                <a:gd name="T0" fmla="*/ 18 w 18"/>
                <a:gd name="T1" fmla="*/ 1 h 1"/>
                <a:gd name="T2" fmla="*/ 18 w 18"/>
                <a:gd name="T3" fmla="*/ 1 h 1"/>
                <a:gd name="T4" fmla="*/ 0 w 18"/>
                <a:gd name="T5" fmla="*/ 0 h 1"/>
                <a:gd name="T6" fmla="*/ 18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18" y="1"/>
                  </a:moveTo>
                  <a:lnTo>
                    <a:pt x="18" y="1"/>
                  </a:lnTo>
                  <a:lnTo>
                    <a:pt x="0" y="0"/>
                  </a:lnTo>
                  <a:lnTo>
                    <a:pt x="18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2" name="Freeform 91"/>
            <p:cNvSpPr>
              <a:spLocks/>
            </p:cNvSpPr>
            <p:nvPr/>
          </p:nvSpPr>
          <p:spPr bwMode="invGray">
            <a:xfrm>
              <a:off x="5661025" y="2789238"/>
              <a:ext cx="23813" cy="1587"/>
            </a:xfrm>
            <a:custGeom>
              <a:avLst/>
              <a:gdLst>
                <a:gd name="T0" fmla="*/ 0 w 13"/>
                <a:gd name="T1" fmla="*/ 1 h 1"/>
                <a:gd name="T2" fmla="*/ 0 w 13"/>
                <a:gd name="T3" fmla="*/ 1 h 1"/>
                <a:gd name="T4" fmla="*/ 13 w 13"/>
                <a:gd name="T5" fmla="*/ 0 h 1"/>
                <a:gd name="T6" fmla="*/ 0 w 1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0" y="1"/>
                  </a:moveTo>
                  <a:lnTo>
                    <a:pt x="0" y="1"/>
                  </a:lnTo>
                  <a:lnTo>
                    <a:pt x="13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3" name="Freeform 92"/>
            <p:cNvSpPr>
              <a:spLocks/>
            </p:cNvSpPr>
            <p:nvPr/>
          </p:nvSpPr>
          <p:spPr bwMode="invGray">
            <a:xfrm>
              <a:off x="6162675" y="2814638"/>
              <a:ext cx="258763" cy="7937"/>
            </a:xfrm>
            <a:custGeom>
              <a:avLst/>
              <a:gdLst>
                <a:gd name="T0" fmla="*/ 77 w 135"/>
                <a:gd name="T1" fmla="*/ 2 h 4"/>
                <a:gd name="T2" fmla="*/ 77 w 135"/>
                <a:gd name="T3" fmla="*/ 2 h 4"/>
                <a:gd name="T4" fmla="*/ 135 w 135"/>
                <a:gd name="T5" fmla="*/ 0 h 4"/>
                <a:gd name="T6" fmla="*/ 6 w 135"/>
                <a:gd name="T7" fmla="*/ 4 h 4"/>
                <a:gd name="T8" fmla="*/ 90 w 135"/>
                <a:gd name="T9" fmla="*/ 3 h 4"/>
                <a:gd name="T10" fmla="*/ 77 w 135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5" h="4">
                  <a:moveTo>
                    <a:pt x="77" y="2"/>
                  </a:moveTo>
                  <a:lnTo>
                    <a:pt x="77" y="2"/>
                  </a:lnTo>
                  <a:lnTo>
                    <a:pt x="135" y="0"/>
                  </a:lnTo>
                  <a:cubicBezTo>
                    <a:pt x="96" y="1"/>
                    <a:pt x="0" y="1"/>
                    <a:pt x="6" y="4"/>
                  </a:cubicBezTo>
                  <a:cubicBezTo>
                    <a:pt x="37" y="4"/>
                    <a:pt x="75" y="4"/>
                    <a:pt x="90" y="3"/>
                  </a:cubicBezTo>
                  <a:lnTo>
                    <a:pt x="77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4" name="Freeform 93"/>
            <p:cNvSpPr>
              <a:spLocks/>
            </p:cNvSpPr>
            <p:nvPr/>
          </p:nvSpPr>
          <p:spPr bwMode="invGray">
            <a:xfrm>
              <a:off x="5019675" y="2713038"/>
              <a:ext cx="73025" cy="4762"/>
            </a:xfrm>
            <a:custGeom>
              <a:avLst/>
              <a:gdLst>
                <a:gd name="T0" fmla="*/ 13 w 38"/>
                <a:gd name="T1" fmla="*/ 1 h 2"/>
                <a:gd name="T2" fmla="*/ 13 w 38"/>
                <a:gd name="T3" fmla="*/ 1 h 2"/>
                <a:gd name="T4" fmla="*/ 38 w 38"/>
                <a:gd name="T5" fmla="*/ 0 h 2"/>
                <a:gd name="T6" fmla="*/ 7 w 38"/>
                <a:gd name="T7" fmla="*/ 0 h 2"/>
                <a:gd name="T8" fmla="*/ 13 w 38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">
                  <a:moveTo>
                    <a:pt x="13" y="1"/>
                  </a:moveTo>
                  <a:lnTo>
                    <a:pt x="13" y="1"/>
                  </a:lnTo>
                  <a:lnTo>
                    <a:pt x="38" y="0"/>
                  </a:lnTo>
                  <a:lnTo>
                    <a:pt x="7" y="0"/>
                  </a:lnTo>
                  <a:cubicBezTo>
                    <a:pt x="16" y="0"/>
                    <a:pt x="0" y="2"/>
                    <a:pt x="1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5" name="Freeform 94"/>
            <p:cNvSpPr>
              <a:spLocks/>
            </p:cNvSpPr>
            <p:nvPr/>
          </p:nvSpPr>
          <p:spPr bwMode="invGray">
            <a:xfrm>
              <a:off x="5021263" y="2713038"/>
              <a:ext cx="11113" cy="0"/>
            </a:xfrm>
            <a:custGeom>
              <a:avLst/>
              <a:gdLst>
                <a:gd name="T0" fmla="*/ 0 w 6"/>
                <a:gd name="T1" fmla="*/ 0 w 6"/>
                <a:gd name="T2" fmla="*/ 6 w 6"/>
                <a:gd name="T3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6" name="Freeform 95"/>
            <p:cNvSpPr>
              <a:spLocks/>
            </p:cNvSpPr>
            <p:nvPr/>
          </p:nvSpPr>
          <p:spPr bwMode="invGray">
            <a:xfrm>
              <a:off x="5864225" y="2784475"/>
              <a:ext cx="101600" cy="4762"/>
            </a:xfrm>
            <a:custGeom>
              <a:avLst/>
              <a:gdLst>
                <a:gd name="T0" fmla="*/ 3 w 53"/>
                <a:gd name="T1" fmla="*/ 2 h 2"/>
                <a:gd name="T2" fmla="*/ 3 w 53"/>
                <a:gd name="T3" fmla="*/ 2 h 2"/>
                <a:gd name="T4" fmla="*/ 53 w 53"/>
                <a:gd name="T5" fmla="*/ 1 h 2"/>
                <a:gd name="T6" fmla="*/ 3 w 5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2">
                  <a:moveTo>
                    <a:pt x="3" y="2"/>
                  </a:moveTo>
                  <a:lnTo>
                    <a:pt x="3" y="2"/>
                  </a:lnTo>
                  <a:cubicBezTo>
                    <a:pt x="21" y="2"/>
                    <a:pt x="36" y="2"/>
                    <a:pt x="53" y="1"/>
                  </a:cubicBezTo>
                  <a:cubicBezTo>
                    <a:pt x="46" y="1"/>
                    <a:pt x="0" y="0"/>
                    <a:pt x="3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7" name="Freeform 96"/>
            <p:cNvSpPr>
              <a:spLocks/>
            </p:cNvSpPr>
            <p:nvPr/>
          </p:nvSpPr>
          <p:spPr bwMode="invGray">
            <a:xfrm>
              <a:off x="4703763" y="2722563"/>
              <a:ext cx="84138" cy="1587"/>
            </a:xfrm>
            <a:custGeom>
              <a:avLst/>
              <a:gdLst>
                <a:gd name="T0" fmla="*/ 3 w 44"/>
                <a:gd name="T1" fmla="*/ 1 h 1"/>
                <a:gd name="T2" fmla="*/ 3 w 44"/>
                <a:gd name="T3" fmla="*/ 1 h 1"/>
                <a:gd name="T4" fmla="*/ 44 w 44"/>
                <a:gd name="T5" fmla="*/ 0 h 1"/>
                <a:gd name="T6" fmla="*/ 0 w 44"/>
                <a:gd name="T7" fmla="*/ 0 h 1"/>
                <a:gd name="T8" fmla="*/ 3 w 4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">
                  <a:moveTo>
                    <a:pt x="3" y="1"/>
                  </a:moveTo>
                  <a:lnTo>
                    <a:pt x="3" y="1"/>
                  </a:lnTo>
                  <a:lnTo>
                    <a:pt x="44" y="0"/>
                  </a:lnTo>
                  <a:lnTo>
                    <a:pt x="0" y="0"/>
                  </a:lnTo>
                  <a:lnTo>
                    <a:pt x="3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8" name="Freeform 97"/>
            <p:cNvSpPr>
              <a:spLocks/>
            </p:cNvSpPr>
            <p:nvPr/>
          </p:nvSpPr>
          <p:spPr bwMode="invGray">
            <a:xfrm>
              <a:off x="4264025" y="2713038"/>
              <a:ext cx="77788" cy="4762"/>
            </a:xfrm>
            <a:custGeom>
              <a:avLst/>
              <a:gdLst>
                <a:gd name="T0" fmla="*/ 41 w 41"/>
                <a:gd name="T1" fmla="*/ 1 h 2"/>
                <a:gd name="T2" fmla="*/ 41 w 41"/>
                <a:gd name="T3" fmla="*/ 1 h 2"/>
                <a:gd name="T4" fmla="*/ 34 w 41"/>
                <a:gd name="T5" fmla="*/ 0 h 2"/>
                <a:gd name="T6" fmla="*/ 0 w 41"/>
                <a:gd name="T7" fmla="*/ 1 h 2"/>
                <a:gd name="T8" fmla="*/ 7 w 41"/>
                <a:gd name="T9" fmla="*/ 2 h 2"/>
                <a:gd name="T10" fmla="*/ 41 w 41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">
                  <a:moveTo>
                    <a:pt x="41" y="1"/>
                  </a:moveTo>
                  <a:lnTo>
                    <a:pt x="41" y="1"/>
                  </a:lnTo>
                  <a:lnTo>
                    <a:pt x="34" y="0"/>
                  </a:lnTo>
                  <a:lnTo>
                    <a:pt x="0" y="1"/>
                  </a:lnTo>
                  <a:lnTo>
                    <a:pt x="7" y="2"/>
                  </a:lnTo>
                  <a:lnTo>
                    <a:pt x="41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9" name="Freeform 98"/>
            <p:cNvSpPr>
              <a:spLocks/>
            </p:cNvSpPr>
            <p:nvPr/>
          </p:nvSpPr>
          <p:spPr bwMode="invGray">
            <a:xfrm>
              <a:off x="4800600" y="2822575"/>
              <a:ext cx="117475" cy="7937"/>
            </a:xfrm>
            <a:custGeom>
              <a:avLst/>
              <a:gdLst>
                <a:gd name="T0" fmla="*/ 11 w 61"/>
                <a:gd name="T1" fmla="*/ 2 h 3"/>
                <a:gd name="T2" fmla="*/ 11 w 61"/>
                <a:gd name="T3" fmla="*/ 2 h 3"/>
                <a:gd name="T4" fmla="*/ 54 w 61"/>
                <a:gd name="T5" fmla="*/ 0 h 3"/>
                <a:gd name="T6" fmla="*/ 0 w 61"/>
                <a:gd name="T7" fmla="*/ 0 h 3"/>
                <a:gd name="T8" fmla="*/ 46 w 61"/>
                <a:gd name="T9" fmla="*/ 0 h 3"/>
                <a:gd name="T10" fmla="*/ 11 w 61"/>
                <a:gd name="T11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3">
                  <a:moveTo>
                    <a:pt x="11" y="2"/>
                  </a:moveTo>
                  <a:lnTo>
                    <a:pt x="11" y="2"/>
                  </a:lnTo>
                  <a:cubicBezTo>
                    <a:pt x="39" y="3"/>
                    <a:pt x="61" y="0"/>
                    <a:pt x="54" y="0"/>
                  </a:cubicBezTo>
                  <a:lnTo>
                    <a:pt x="0" y="0"/>
                  </a:lnTo>
                  <a:cubicBezTo>
                    <a:pt x="13" y="2"/>
                    <a:pt x="15" y="0"/>
                    <a:pt x="46" y="0"/>
                  </a:cubicBezTo>
                  <a:lnTo>
                    <a:pt x="11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0" name="Freeform 99"/>
            <p:cNvSpPr>
              <a:spLocks/>
            </p:cNvSpPr>
            <p:nvPr/>
          </p:nvSpPr>
          <p:spPr bwMode="invGray">
            <a:xfrm>
              <a:off x="187325" y="2714625"/>
              <a:ext cx="1925638" cy="31750"/>
            </a:xfrm>
            <a:custGeom>
              <a:avLst/>
              <a:gdLst>
                <a:gd name="T0" fmla="*/ 746 w 1004"/>
                <a:gd name="T1" fmla="*/ 6 h 14"/>
                <a:gd name="T2" fmla="*/ 746 w 1004"/>
                <a:gd name="T3" fmla="*/ 6 h 14"/>
                <a:gd name="T4" fmla="*/ 820 w 1004"/>
                <a:gd name="T5" fmla="*/ 7 h 14"/>
                <a:gd name="T6" fmla="*/ 800 w 1004"/>
                <a:gd name="T7" fmla="*/ 8 h 14"/>
                <a:gd name="T8" fmla="*/ 847 w 1004"/>
                <a:gd name="T9" fmla="*/ 5 h 14"/>
                <a:gd name="T10" fmla="*/ 769 w 1004"/>
                <a:gd name="T11" fmla="*/ 11 h 14"/>
                <a:gd name="T12" fmla="*/ 918 w 1004"/>
                <a:gd name="T13" fmla="*/ 9 h 14"/>
                <a:gd name="T14" fmla="*/ 876 w 1004"/>
                <a:gd name="T15" fmla="*/ 7 h 14"/>
                <a:gd name="T16" fmla="*/ 981 w 1004"/>
                <a:gd name="T17" fmla="*/ 5 h 14"/>
                <a:gd name="T18" fmla="*/ 989 w 1004"/>
                <a:gd name="T19" fmla="*/ 2 h 14"/>
                <a:gd name="T20" fmla="*/ 997 w 1004"/>
                <a:gd name="T21" fmla="*/ 2 h 14"/>
                <a:gd name="T22" fmla="*/ 1004 w 1004"/>
                <a:gd name="T23" fmla="*/ 2 h 14"/>
                <a:gd name="T24" fmla="*/ 999 w 1004"/>
                <a:gd name="T25" fmla="*/ 2 h 14"/>
                <a:gd name="T26" fmla="*/ 994 w 1004"/>
                <a:gd name="T27" fmla="*/ 1 h 14"/>
                <a:gd name="T28" fmla="*/ 904 w 1004"/>
                <a:gd name="T29" fmla="*/ 0 h 14"/>
                <a:gd name="T30" fmla="*/ 791 w 1004"/>
                <a:gd name="T31" fmla="*/ 2 h 14"/>
                <a:gd name="T32" fmla="*/ 756 w 1004"/>
                <a:gd name="T33" fmla="*/ 2 h 14"/>
                <a:gd name="T34" fmla="*/ 743 w 1004"/>
                <a:gd name="T35" fmla="*/ 2 h 14"/>
                <a:gd name="T36" fmla="*/ 764 w 1004"/>
                <a:gd name="T37" fmla="*/ 1 h 14"/>
                <a:gd name="T38" fmla="*/ 697 w 1004"/>
                <a:gd name="T39" fmla="*/ 2 h 14"/>
                <a:gd name="T40" fmla="*/ 570 w 1004"/>
                <a:gd name="T41" fmla="*/ 3 h 14"/>
                <a:gd name="T42" fmla="*/ 559 w 1004"/>
                <a:gd name="T43" fmla="*/ 2 h 14"/>
                <a:gd name="T44" fmla="*/ 554 w 1004"/>
                <a:gd name="T45" fmla="*/ 3 h 14"/>
                <a:gd name="T46" fmla="*/ 0 w 1004"/>
                <a:gd name="T47" fmla="*/ 4 h 14"/>
                <a:gd name="T48" fmla="*/ 79 w 1004"/>
                <a:gd name="T49" fmla="*/ 5 h 14"/>
                <a:gd name="T50" fmla="*/ 113 w 1004"/>
                <a:gd name="T51" fmla="*/ 8 h 14"/>
                <a:gd name="T52" fmla="*/ 49 w 1004"/>
                <a:gd name="T53" fmla="*/ 8 h 14"/>
                <a:gd name="T54" fmla="*/ 64 w 1004"/>
                <a:gd name="T55" fmla="*/ 12 h 14"/>
                <a:gd name="T56" fmla="*/ 213 w 1004"/>
                <a:gd name="T57" fmla="*/ 8 h 14"/>
                <a:gd name="T58" fmla="*/ 234 w 1004"/>
                <a:gd name="T59" fmla="*/ 11 h 14"/>
                <a:gd name="T60" fmla="*/ 223 w 1004"/>
                <a:gd name="T61" fmla="*/ 11 h 14"/>
                <a:gd name="T62" fmla="*/ 324 w 1004"/>
                <a:gd name="T63" fmla="*/ 10 h 14"/>
                <a:gd name="T64" fmla="*/ 322 w 1004"/>
                <a:gd name="T65" fmla="*/ 12 h 14"/>
                <a:gd name="T66" fmla="*/ 454 w 1004"/>
                <a:gd name="T67" fmla="*/ 10 h 14"/>
                <a:gd name="T68" fmla="*/ 452 w 1004"/>
                <a:gd name="T69" fmla="*/ 11 h 14"/>
                <a:gd name="T70" fmla="*/ 620 w 1004"/>
                <a:gd name="T71" fmla="*/ 9 h 14"/>
                <a:gd name="T72" fmla="*/ 568 w 1004"/>
                <a:gd name="T73" fmla="*/ 11 h 14"/>
                <a:gd name="T74" fmla="*/ 643 w 1004"/>
                <a:gd name="T75" fmla="*/ 10 h 14"/>
                <a:gd name="T76" fmla="*/ 622 w 1004"/>
                <a:gd name="T77" fmla="*/ 12 h 14"/>
                <a:gd name="T78" fmla="*/ 758 w 1004"/>
                <a:gd name="T79" fmla="*/ 8 h 14"/>
                <a:gd name="T80" fmla="*/ 746 w 1004"/>
                <a:gd name="T81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04" h="14">
                  <a:moveTo>
                    <a:pt x="746" y="6"/>
                  </a:moveTo>
                  <a:lnTo>
                    <a:pt x="746" y="6"/>
                  </a:lnTo>
                  <a:cubicBezTo>
                    <a:pt x="758" y="5"/>
                    <a:pt x="817" y="5"/>
                    <a:pt x="820" y="7"/>
                  </a:cubicBezTo>
                  <a:cubicBezTo>
                    <a:pt x="812" y="7"/>
                    <a:pt x="780" y="8"/>
                    <a:pt x="800" y="8"/>
                  </a:cubicBezTo>
                  <a:lnTo>
                    <a:pt x="847" y="5"/>
                  </a:lnTo>
                  <a:cubicBezTo>
                    <a:pt x="909" y="7"/>
                    <a:pt x="800" y="10"/>
                    <a:pt x="769" y="11"/>
                  </a:cubicBezTo>
                  <a:cubicBezTo>
                    <a:pt x="832" y="11"/>
                    <a:pt x="851" y="9"/>
                    <a:pt x="918" y="9"/>
                  </a:cubicBezTo>
                  <a:cubicBezTo>
                    <a:pt x="899" y="9"/>
                    <a:pt x="886" y="8"/>
                    <a:pt x="876" y="7"/>
                  </a:cubicBezTo>
                  <a:cubicBezTo>
                    <a:pt x="873" y="5"/>
                    <a:pt x="936" y="6"/>
                    <a:pt x="981" y="5"/>
                  </a:cubicBezTo>
                  <a:cubicBezTo>
                    <a:pt x="952" y="4"/>
                    <a:pt x="969" y="3"/>
                    <a:pt x="989" y="2"/>
                  </a:cubicBezTo>
                  <a:cubicBezTo>
                    <a:pt x="993" y="2"/>
                    <a:pt x="996" y="2"/>
                    <a:pt x="997" y="2"/>
                  </a:cubicBezTo>
                  <a:lnTo>
                    <a:pt x="1004" y="2"/>
                  </a:lnTo>
                  <a:lnTo>
                    <a:pt x="999" y="2"/>
                  </a:lnTo>
                  <a:cubicBezTo>
                    <a:pt x="999" y="1"/>
                    <a:pt x="998" y="1"/>
                    <a:pt x="994" y="1"/>
                  </a:cubicBezTo>
                  <a:cubicBezTo>
                    <a:pt x="957" y="1"/>
                    <a:pt x="928" y="0"/>
                    <a:pt x="904" y="0"/>
                  </a:cubicBezTo>
                  <a:cubicBezTo>
                    <a:pt x="928" y="3"/>
                    <a:pt x="822" y="1"/>
                    <a:pt x="791" y="2"/>
                  </a:cubicBezTo>
                  <a:lnTo>
                    <a:pt x="756" y="2"/>
                  </a:lnTo>
                  <a:lnTo>
                    <a:pt x="743" y="2"/>
                  </a:lnTo>
                  <a:cubicBezTo>
                    <a:pt x="740" y="2"/>
                    <a:pt x="744" y="1"/>
                    <a:pt x="764" y="1"/>
                  </a:cubicBezTo>
                  <a:cubicBezTo>
                    <a:pt x="747" y="1"/>
                    <a:pt x="692" y="1"/>
                    <a:pt x="697" y="2"/>
                  </a:cubicBezTo>
                  <a:lnTo>
                    <a:pt x="570" y="3"/>
                  </a:lnTo>
                  <a:cubicBezTo>
                    <a:pt x="566" y="3"/>
                    <a:pt x="562" y="2"/>
                    <a:pt x="559" y="2"/>
                  </a:cubicBezTo>
                  <a:cubicBezTo>
                    <a:pt x="554" y="2"/>
                    <a:pt x="554" y="3"/>
                    <a:pt x="554" y="3"/>
                  </a:cubicBezTo>
                  <a:lnTo>
                    <a:pt x="0" y="4"/>
                  </a:lnTo>
                  <a:lnTo>
                    <a:pt x="79" y="5"/>
                  </a:lnTo>
                  <a:cubicBezTo>
                    <a:pt x="37" y="8"/>
                    <a:pt x="125" y="6"/>
                    <a:pt x="113" y="8"/>
                  </a:cubicBezTo>
                  <a:cubicBezTo>
                    <a:pt x="94" y="9"/>
                    <a:pt x="66" y="9"/>
                    <a:pt x="49" y="8"/>
                  </a:cubicBezTo>
                  <a:cubicBezTo>
                    <a:pt x="43" y="9"/>
                    <a:pt x="67" y="10"/>
                    <a:pt x="64" y="12"/>
                  </a:cubicBezTo>
                  <a:cubicBezTo>
                    <a:pt x="134" y="13"/>
                    <a:pt x="145" y="7"/>
                    <a:pt x="213" y="8"/>
                  </a:cubicBezTo>
                  <a:cubicBezTo>
                    <a:pt x="210" y="10"/>
                    <a:pt x="189" y="11"/>
                    <a:pt x="234" y="11"/>
                  </a:cubicBezTo>
                  <a:lnTo>
                    <a:pt x="223" y="11"/>
                  </a:lnTo>
                  <a:cubicBezTo>
                    <a:pt x="294" y="9"/>
                    <a:pt x="278" y="14"/>
                    <a:pt x="324" y="10"/>
                  </a:cubicBezTo>
                  <a:lnTo>
                    <a:pt x="322" y="12"/>
                  </a:lnTo>
                  <a:cubicBezTo>
                    <a:pt x="355" y="11"/>
                    <a:pt x="418" y="11"/>
                    <a:pt x="454" y="10"/>
                  </a:cubicBezTo>
                  <a:lnTo>
                    <a:pt x="452" y="11"/>
                  </a:lnTo>
                  <a:cubicBezTo>
                    <a:pt x="551" y="8"/>
                    <a:pt x="508" y="10"/>
                    <a:pt x="620" y="9"/>
                  </a:cubicBezTo>
                  <a:lnTo>
                    <a:pt x="568" y="11"/>
                  </a:lnTo>
                  <a:cubicBezTo>
                    <a:pt x="607" y="12"/>
                    <a:pt x="616" y="10"/>
                    <a:pt x="643" y="10"/>
                  </a:cubicBezTo>
                  <a:cubicBezTo>
                    <a:pt x="641" y="10"/>
                    <a:pt x="648" y="12"/>
                    <a:pt x="622" y="12"/>
                  </a:cubicBezTo>
                  <a:lnTo>
                    <a:pt x="758" y="8"/>
                  </a:lnTo>
                  <a:cubicBezTo>
                    <a:pt x="790" y="7"/>
                    <a:pt x="751" y="7"/>
                    <a:pt x="746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1" name="Freeform 100"/>
            <p:cNvSpPr>
              <a:spLocks/>
            </p:cNvSpPr>
            <p:nvPr/>
          </p:nvSpPr>
          <p:spPr bwMode="invGray">
            <a:xfrm>
              <a:off x="1947862" y="2735263"/>
              <a:ext cx="47625" cy="0"/>
            </a:xfrm>
            <a:custGeom>
              <a:avLst/>
              <a:gdLst>
                <a:gd name="T0" fmla="*/ 0 w 25"/>
                <a:gd name="T1" fmla="*/ 0 w 25"/>
                <a:gd name="T2" fmla="*/ 25 w 25"/>
                <a:gd name="T3" fmla="*/ 0 w 2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5">
                  <a:moveTo>
                    <a:pt x="0" y="0"/>
                  </a:moveTo>
                  <a:lnTo>
                    <a:pt x="0" y="0"/>
                  </a:lnTo>
                  <a:lnTo>
                    <a:pt x="2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2" name="Freeform 101"/>
            <p:cNvSpPr>
              <a:spLocks/>
            </p:cNvSpPr>
            <p:nvPr/>
          </p:nvSpPr>
          <p:spPr bwMode="invGray">
            <a:xfrm>
              <a:off x="112712" y="2724150"/>
              <a:ext cx="74613" cy="0"/>
            </a:xfrm>
            <a:custGeom>
              <a:avLst/>
              <a:gdLst>
                <a:gd name="T0" fmla="*/ 0 w 39"/>
                <a:gd name="T1" fmla="*/ 0 w 39"/>
                <a:gd name="T2" fmla="*/ 39 w 39"/>
                <a:gd name="T3" fmla="*/ 0 w 3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9">
                  <a:moveTo>
                    <a:pt x="0" y="0"/>
                  </a:moveTo>
                  <a:lnTo>
                    <a:pt x="0" y="0"/>
                  </a:lnTo>
                  <a:lnTo>
                    <a:pt x="39" y="0"/>
                  </a:lnTo>
                  <a:cubicBezTo>
                    <a:pt x="27" y="0"/>
                    <a:pt x="14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3" name="Freeform 102"/>
            <p:cNvSpPr>
              <a:spLocks/>
            </p:cNvSpPr>
            <p:nvPr/>
          </p:nvSpPr>
          <p:spPr bwMode="invGray">
            <a:xfrm>
              <a:off x="2187575" y="2717800"/>
              <a:ext cx="176213" cy="6350"/>
            </a:xfrm>
            <a:custGeom>
              <a:avLst/>
              <a:gdLst>
                <a:gd name="T0" fmla="*/ 71 w 92"/>
                <a:gd name="T1" fmla="*/ 3 h 3"/>
                <a:gd name="T2" fmla="*/ 71 w 92"/>
                <a:gd name="T3" fmla="*/ 3 h 3"/>
                <a:gd name="T4" fmla="*/ 92 w 92"/>
                <a:gd name="T5" fmla="*/ 0 h 3"/>
                <a:gd name="T6" fmla="*/ 8 w 92"/>
                <a:gd name="T7" fmla="*/ 1 h 3"/>
                <a:gd name="T8" fmla="*/ 2 w 92"/>
                <a:gd name="T9" fmla="*/ 3 h 3"/>
                <a:gd name="T10" fmla="*/ 71 w 92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3">
                  <a:moveTo>
                    <a:pt x="71" y="3"/>
                  </a:moveTo>
                  <a:lnTo>
                    <a:pt x="71" y="3"/>
                  </a:lnTo>
                  <a:cubicBezTo>
                    <a:pt x="47" y="2"/>
                    <a:pt x="88" y="1"/>
                    <a:pt x="92" y="0"/>
                  </a:cubicBezTo>
                  <a:lnTo>
                    <a:pt x="8" y="1"/>
                  </a:lnTo>
                  <a:cubicBezTo>
                    <a:pt x="8" y="1"/>
                    <a:pt x="0" y="2"/>
                    <a:pt x="2" y="3"/>
                  </a:cubicBezTo>
                  <a:lnTo>
                    <a:pt x="71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4" name="Freeform 103"/>
            <p:cNvSpPr>
              <a:spLocks/>
            </p:cNvSpPr>
            <p:nvPr/>
          </p:nvSpPr>
          <p:spPr bwMode="invGray">
            <a:xfrm>
              <a:off x="2112962" y="2714625"/>
              <a:ext cx="90488" cy="4762"/>
            </a:xfrm>
            <a:custGeom>
              <a:avLst/>
              <a:gdLst>
                <a:gd name="T0" fmla="*/ 22 w 47"/>
                <a:gd name="T1" fmla="*/ 0 h 2"/>
                <a:gd name="T2" fmla="*/ 22 w 47"/>
                <a:gd name="T3" fmla="*/ 0 h 2"/>
                <a:gd name="T4" fmla="*/ 0 w 47"/>
                <a:gd name="T5" fmla="*/ 2 h 2"/>
                <a:gd name="T6" fmla="*/ 47 w 47"/>
                <a:gd name="T7" fmla="*/ 2 h 2"/>
                <a:gd name="T8" fmla="*/ 22 w 47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22" y="0"/>
                  </a:moveTo>
                  <a:lnTo>
                    <a:pt x="22" y="0"/>
                  </a:lnTo>
                  <a:cubicBezTo>
                    <a:pt x="19" y="1"/>
                    <a:pt x="11" y="1"/>
                    <a:pt x="0" y="2"/>
                  </a:cubicBezTo>
                  <a:lnTo>
                    <a:pt x="47" y="2"/>
                  </a:lnTo>
                  <a:cubicBezTo>
                    <a:pt x="47" y="1"/>
                    <a:pt x="41" y="0"/>
                    <a:pt x="2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5" name="Freeform 104"/>
            <p:cNvSpPr>
              <a:spLocks/>
            </p:cNvSpPr>
            <p:nvPr/>
          </p:nvSpPr>
          <p:spPr bwMode="invGray">
            <a:xfrm>
              <a:off x="2101850" y="2811463"/>
              <a:ext cx="71438" cy="3175"/>
            </a:xfrm>
            <a:custGeom>
              <a:avLst/>
              <a:gdLst>
                <a:gd name="T0" fmla="*/ 37 w 37"/>
                <a:gd name="T1" fmla="*/ 0 h 1"/>
                <a:gd name="T2" fmla="*/ 37 w 37"/>
                <a:gd name="T3" fmla="*/ 0 h 1"/>
                <a:gd name="T4" fmla="*/ 22 w 37"/>
                <a:gd name="T5" fmla="*/ 1 h 1"/>
                <a:gd name="T6" fmla="*/ 0 w 37"/>
                <a:gd name="T7" fmla="*/ 1 h 1"/>
                <a:gd name="T8" fmla="*/ 37 w 3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">
                  <a:moveTo>
                    <a:pt x="37" y="0"/>
                  </a:moveTo>
                  <a:lnTo>
                    <a:pt x="37" y="0"/>
                  </a:lnTo>
                  <a:lnTo>
                    <a:pt x="22" y="1"/>
                  </a:lnTo>
                  <a:lnTo>
                    <a:pt x="0" y="1"/>
                  </a:lnTo>
                  <a:lnTo>
                    <a:pt x="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6" name="Freeform 105"/>
            <p:cNvSpPr>
              <a:spLocks/>
            </p:cNvSpPr>
            <p:nvPr/>
          </p:nvSpPr>
          <p:spPr bwMode="invGray">
            <a:xfrm>
              <a:off x="1724025" y="2805113"/>
              <a:ext cx="120650" cy="4762"/>
            </a:xfrm>
            <a:custGeom>
              <a:avLst/>
              <a:gdLst>
                <a:gd name="T0" fmla="*/ 0 w 63"/>
                <a:gd name="T1" fmla="*/ 0 h 2"/>
                <a:gd name="T2" fmla="*/ 0 w 63"/>
                <a:gd name="T3" fmla="*/ 0 h 2"/>
                <a:gd name="T4" fmla="*/ 63 w 63"/>
                <a:gd name="T5" fmla="*/ 0 h 2"/>
                <a:gd name="T6" fmla="*/ 0 w 6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2">
                  <a:moveTo>
                    <a:pt x="0" y="0"/>
                  </a:moveTo>
                  <a:lnTo>
                    <a:pt x="0" y="0"/>
                  </a:lnTo>
                  <a:cubicBezTo>
                    <a:pt x="18" y="2"/>
                    <a:pt x="52" y="1"/>
                    <a:pt x="63" y="0"/>
                  </a:cubicBezTo>
                  <a:cubicBezTo>
                    <a:pt x="24" y="0"/>
                    <a:pt x="41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7" name="Freeform 106"/>
            <p:cNvSpPr>
              <a:spLocks/>
            </p:cNvSpPr>
            <p:nvPr/>
          </p:nvSpPr>
          <p:spPr bwMode="invGray">
            <a:xfrm>
              <a:off x="1744662" y="2833688"/>
              <a:ext cx="73025" cy="3175"/>
            </a:xfrm>
            <a:custGeom>
              <a:avLst/>
              <a:gdLst>
                <a:gd name="T0" fmla="*/ 38 w 38"/>
                <a:gd name="T1" fmla="*/ 0 h 1"/>
                <a:gd name="T2" fmla="*/ 38 w 38"/>
                <a:gd name="T3" fmla="*/ 0 h 1"/>
                <a:gd name="T4" fmla="*/ 0 w 38"/>
                <a:gd name="T5" fmla="*/ 1 h 1"/>
                <a:gd name="T6" fmla="*/ 3 w 38"/>
                <a:gd name="T7" fmla="*/ 1 h 1"/>
                <a:gd name="T8" fmla="*/ 38 w 38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">
                  <a:moveTo>
                    <a:pt x="38" y="0"/>
                  </a:moveTo>
                  <a:lnTo>
                    <a:pt x="38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8" name="Freeform 107"/>
            <p:cNvSpPr>
              <a:spLocks/>
            </p:cNvSpPr>
            <p:nvPr/>
          </p:nvSpPr>
          <p:spPr bwMode="invGray">
            <a:xfrm>
              <a:off x="-474663" y="2741613"/>
              <a:ext cx="34925" cy="0"/>
            </a:xfrm>
            <a:custGeom>
              <a:avLst/>
              <a:gdLst>
                <a:gd name="T0" fmla="*/ 18 w 18"/>
                <a:gd name="T1" fmla="*/ 18 w 18"/>
                <a:gd name="T2" fmla="*/ 0 w 18"/>
                <a:gd name="T3" fmla="*/ 18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18" y="0"/>
                  </a:move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9" name="Freeform 108"/>
            <p:cNvSpPr>
              <a:spLocks/>
            </p:cNvSpPr>
            <p:nvPr/>
          </p:nvSpPr>
          <p:spPr bwMode="invGray">
            <a:xfrm>
              <a:off x="-947738" y="2725738"/>
              <a:ext cx="1239838" cy="19050"/>
            </a:xfrm>
            <a:custGeom>
              <a:avLst/>
              <a:gdLst>
                <a:gd name="T0" fmla="*/ 588 w 647"/>
                <a:gd name="T1" fmla="*/ 5 h 8"/>
                <a:gd name="T2" fmla="*/ 588 w 647"/>
                <a:gd name="T3" fmla="*/ 5 h 8"/>
                <a:gd name="T4" fmla="*/ 619 w 647"/>
                <a:gd name="T5" fmla="*/ 0 h 8"/>
                <a:gd name="T6" fmla="*/ 570 w 647"/>
                <a:gd name="T7" fmla="*/ 1 h 8"/>
                <a:gd name="T8" fmla="*/ 574 w 647"/>
                <a:gd name="T9" fmla="*/ 0 h 8"/>
                <a:gd name="T10" fmla="*/ 515 w 647"/>
                <a:gd name="T11" fmla="*/ 1 h 8"/>
                <a:gd name="T12" fmla="*/ 533 w 647"/>
                <a:gd name="T13" fmla="*/ 3 h 8"/>
                <a:gd name="T14" fmla="*/ 450 w 647"/>
                <a:gd name="T15" fmla="*/ 0 h 8"/>
                <a:gd name="T16" fmla="*/ 361 w 647"/>
                <a:gd name="T17" fmla="*/ 0 h 8"/>
                <a:gd name="T18" fmla="*/ 368 w 647"/>
                <a:gd name="T19" fmla="*/ 0 h 8"/>
                <a:gd name="T20" fmla="*/ 355 w 647"/>
                <a:gd name="T21" fmla="*/ 0 h 8"/>
                <a:gd name="T22" fmla="*/ 55 w 647"/>
                <a:gd name="T23" fmla="*/ 1 h 8"/>
                <a:gd name="T24" fmla="*/ 45 w 647"/>
                <a:gd name="T25" fmla="*/ 6 h 8"/>
                <a:gd name="T26" fmla="*/ 207 w 647"/>
                <a:gd name="T27" fmla="*/ 5 h 8"/>
                <a:gd name="T28" fmla="*/ 214 w 647"/>
                <a:gd name="T29" fmla="*/ 6 h 8"/>
                <a:gd name="T30" fmla="*/ 250 w 647"/>
                <a:gd name="T31" fmla="*/ 4 h 8"/>
                <a:gd name="T32" fmla="*/ 216 w 647"/>
                <a:gd name="T33" fmla="*/ 3 h 8"/>
                <a:gd name="T34" fmla="*/ 393 w 647"/>
                <a:gd name="T35" fmla="*/ 3 h 8"/>
                <a:gd name="T36" fmla="*/ 265 w 647"/>
                <a:gd name="T37" fmla="*/ 5 h 8"/>
                <a:gd name="T38" fmla="*/ 265 w 647"/>
                <a:gd name="T39" fmla="*/ 7 h 8"/>
                <a:gd name="T40" fmla="*/ 588 w 647"/>
                <a:gd name="T4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7" h="8">
                  <a:moveTo>
                    <a:pt x="588" y="5"/>
                  </a:moveTo>
                  <a:lnTo>
                    <a:pt x="588" y="5"/>
                  </a:lnTo>
                  <a:cubicBezTo>
                    <a:pt x="499" y="3"/>
                    <a:pt x="647" y="3"/>
                    <a:pt x="619" y="0"/>
                  </a:cubicBezTo>
                  <a:lnTo>
                    <a:pt x="570" y="1"/>
                  </a:lnTo>
                  <a:lnTo>
                    <a:pt x="574" y="0"/>
                  </a:lnTo>
                  <a:lnTo>
                    <a:pt x="515" y="1"/>
                  </a:lnTo>
                  <a:cubicBezTo>
                    <a:pt x="527" y="2"/>
                    <a:pt x="536" y="2"/>
                    <a:pt x="533" y="3"/>
                  </a:cubicBezTo>
                  <a:cubicBezTo>
                    <a:pt x="454" y="3"/>
                    <a:pt x="508" y="2"/>
                    <a:pt x="450" y="0"/>
                  </a:cubicBezTo>
                  <a:lnTo>
                    <a:pt x="361" y="0"/>
                  </a:lnTo>
                  <a:lnTo>
                    <a:pt x="368" y="0"/>
                  </a:lnTo>
                  <a:cubicBezTo>
                    <a:pt x="361" y="0"/>
                    <a:pt x="357" y="0"/>
                    <a:pt x="355" y="0"/>
                  </a:cubicBezTo>
                  <a:lnTo>
                    <a:pt x="55" y="1"/>
                  </a:lnTo>
                  <a:cubicBezTo>
                    <a:pt x="0" y="3"/>
                    <a:pt x="85" y="4"/>
                    <a:pt x="45" y="6"/>
                  </a:cubicBezTo>
                  <a:cubicBezTo>
                    <a:pt x="108" y="6"/>
                    <a:pt x="202" y="8"/>
                    <a:pt x="207" y="5"/>
                  </a:cubicBezTo>
                  <a:cubicBezTo>
                    <a:pt x="205" y="5"/>
                    <a:pt x="201" y="6"/>
                    <a:pt x="214" y="6"/>
                  </a:cubicBezTo>
                  <a:lnTo>
                    <a:pt x="250" y="4"/>
                  </a:lnTo>
                  <a:lnTo>
                    <a:pt x="216" y="3"/>
                  </a:lnTo>
                  <a:cubicBezTo>
                    <a:pt x="252" y="1"/>
                    <a:pt x="371" y="1"/>
                    <a:pt x="393" y="3"/>
                  </a:cubicBezTo>
                  <a:cubicBezTo>
                    <a:pt x="325" y="4"/>
                    <a:pt x="359" y="6"/>
                    <a:pt x="265" y="5"/>
                  </a:cubicBezTo>
                  <a:cubicBezTo>
                    <a:pt x="269" y="6"/>
                    <a:pt x="286" y="7"/>
                    <a:pt x="265" y="7"/>
                  </a:cubicBezTo>
                  <a:cubicBezTo>
                    <a:pt x="375" y="6"/>
                    <a:pt x="474" y="8"/>
                    <a:pt x="588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0" name="Freeform 109"/>
            <p:cNvSpPr>
              <a:spLocks/>
            </p:cNvSpPr>
            <p:nvPr/>
          </p:nvSpPr>
          <p:spPr bwMode="invGray">
            <a:xfrm>
              <a:off x="-1944688" y="2741613"/>
              <a:ext cx="4763" cy="0"/>
            </a:xfrm>
            <a:custGeom>
              <a:avLst/>
              <a:gdLst>
                <a:gd name="T0" fmla="*/ 1 w 2"/>
                <a:gd name="T1" fmla="*/ 1 w 2"/>
                <a:gd name="T2" fmla="*/ 2 w 2"/>
                <a:gd name="T3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lnTo>
                    <a:pt x="1" y="0"/>
                  </a:lnTo>
                  <a:lnTo>
                    <a:pt x="2" y="0"/>
                  </a:ln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1" name="Freeform 110"/>
            <p:cNvSpPr>
              <a:spLocks/>
            </p:cNvSpPr>
            <p:nvPr/>
          </p:nvSpPr>
          <p:spPr bwMode="invGray">
            <a:xfrm>
              <a:off x="-1939925" y="2735263"/>
              <a:ext cx="173038" cy="6350"/>
            </a:xfrm>
            <a:custGeom>
              <a:avLst/>
              <a:gdLst>
                <a:gd name="T0" fmla="*/ 36 w 90"/>
                <a:gd name="T1" fmla="*/ 3 h 3"/>
                <a:gd name="T2" fmla="*/ 36 w 90"/>
                <a:gd name="T3" fmla="*/ 3 h 3"/>
                <a:gd name="T4" fmla="*/ 90 w 90"/>
                <a:gd name="T5" fmla="*/ 0 h 3"/>
                <a:gd name="T6" fmla="*/ 6 w 90"/>
                <a:gd name="T7" fmla="*/ 1 h 3"/>
                <a:gd name="T8" fmla="*/ 0 w 90"/>
                <a:gd name="T9" fmla="*/ 3 h 3"/>
                <a:gd name="T10" fmla="*/ 48 w 90"/>
                <a:gd name="T11" fmla="*/ 2 h 3"/>
                <a:gd name="T12" fmla="*/ 36 w 90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3">
                  <a:moveTo>
                    <a:pt x="36" y="3"/>
                  </a:moveTo>
                  <a:lnTo>
                    <a:pt x="36" y="3"/>
                  </a:lnTo>
                  <a:lnTo>
                    <a:pt x="90" y="0"/>
                  </a:lnTo>
                  <a:lnTo>
                    <a:pt x="6" y="1"/>
                  </a:lnTo>
                  <a:lnTo>
                    <a:pt x="0" y="3"/>
                  </a:lnTo>
                  <a:cubicBezTo>
                    <a:pt x="8" y="2"/>
                    <a:pt x="37" y="1"/>
                    <a:pt x="48" y="2"/>
                  </a:cubicBezTo>
                  <a:lnTo>
                    <a:pt x="36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2" name="Freeform 111"/>
            <p:cNvSpPr>
              <a:spLocks/>
            </p:cNvSpPr>
            <p:nvPr/>
          </p:nvSpPr>
          <p:spPr bwMode="invGray">
            <a:xfrm>
              <a:off x="-1773238" y="2733675"/>
              <a:ext cx="123825" cy="12700"/>
            </a:xfrm>
            <a:custGeom>
              <a:avLst/>
              <a:gdLst>
                <a:gd name="T0" fmla="*/ 65 w 65"/>
                <a:gd name="T1" fmla="*/ 0 h 6"/>
                <a:gd name="T2" fmla="*/ 65 w 65"/>
                <a:gd name="T3" fmla="*/ 0 h 6"/>
                <a:gd name="T4" fmla="*/ 48 w 65"/>
                <a:gd name="T5" fmla="*/ 4 h 6"/>
                <a:gd name="T6" fmla="*/ 0 w 65"/>
                <a:gd name="T7" fmla="*/ 4 h 6"/>
                <a:gd name="T8" fmla="*/ 61 w 65"/>
                <a:gd name="T9" fmla="*/ 4 h 6"/>
                <a:gd name="T10" fmla="*/ 65 w 65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6">
                  <a:moveTo>
                    <a:pt x="65" y="0"/>
                  </a:moveTo>
                  <a:lnTo>
                    <a:pt x="65" y="0"/>
                  </a:lnTo>
                  <a:cubicBezTo>
                    <a:pt x="22" y="1"/>
                    <a:pt x="25" y="3"/>
                    <a:pt x="48" y="4"/>
                  </a:cubicBezTo>
                  <a:cubicBezTo>
                    <a:pt x="8" y="5"/>
                    <a:pt x="27" y="1"/>
                    <a:pt x="0" y="4"/>
                  </a:cubicBezTo>
                  <a:cubicBezTo>
                    <a:pt x="1" y="6"/>
                    <a:pt x="50" y="5"/>
                    <a:pt x="61" y="4"/>
                  </a:cubicBez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3" name="Freeform 112"/>
            <p:cNvSpPr>
              <a:spLocks/>
            </p:cNvSpPr>
            <p:nvPr/>
          </p:nvSpPr>
          <p:spPr bwMode="invGray">
            <a:xfrm>
              <a:off x="-1057275" y="2735263"/>
              <a:ext cx="57150" cy="3175"/>
            </a:xfrm>
            <a:custGeom>
              <a:avLst/>
              <a:gdLst>
                <a:gd name="T0" fmla="*/ 12 w 30"/>
                <a:gd name="T1" fmla="*/ 0 h 1"/>
                <a:gd name="T2" fmla="*/ 12 w 30"/>
                <a:gd name="T3" fmla="*/ 0 h 1"/>
                <a:gd name="T4" fmla="*/ 0 w 30"/>
                <a:gd name="T5" fmla="*/ 1 h 1"/>
                <a:gd name="T6" fmla="*/ 30 w 30"/>
                <a:gd name="T7" fmla="*/ 1 h 1"/>
                <a:gd name="T8" fmla="*/ 12 w 3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3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4" name="Freeform 113"/>
            <p:cNvSpPr>
              <a:spLocks/>
            </p:cNvSpPr>
            <p:nvPr/>
          </p:nvSpPr>
          <p:spPr bwMode="invGray">
            <a:xfrm>
              <a:off x="-1116013" y="2738438"/>
              <a:ext cx="58738" cy="3175"/>
            </a:xfrm>
            <a:custGeom>
              <a:avLst/>
              <a:gdLst>
                <a:gd name="T0" fmla="*/ 30 w 30"/>
                <a:gd name="T1" fmla="*/ 0 h 2"/>
                <a:gd name="T2" fmla="*/ 30 w 30"/>
                <a:gd name="T3" fmla="*/ 0 h 2"/>
                <a:gd name="T4" fmla="*/ 0 w 30"/>
                <a:gd name="T5" fmla="*/ 0 h 2"/>
                <a:gd name="T6" fmla="*/ 9 w 30"/>
                <a:gd name="T7" fmla="*/ 2 h 2"/>
                <a:gd name="T8" fmla="*/ 30 w 3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">
                  <a:moveTo>
                    <a:pt x="30" y="0"/>
                  </a:moveTo>
                  <a:lnTo>
                    <a:pt x="30" y="0"/>
                  </a:lnTo>
                  <a:lnTo>
                    <a:pt x="0" y="0"/>
                  </a:lnTo>
                  <a:cubicBezTo>
                    <a:pt x="2" y="0"/>
                    <a:pt x="4" y="1"/>
                    <a:pt x="9" y="2"/>
                  </a:cubicBez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5" name="Freeform 114"/>
            <p:cNvSpPr>
              <a:spLocks/>
            </p:cNvSpPr>
            <p:nvPr/>
          </p:nvSpPr>
          <p:spPr bwMode="invGray">
            <a:xfrm>
              <a:off x="-1349375" y="2735263"/>
              <a:ext cx="84138" cy="0"/>
            </a:xfrm>
            <a:custGeom>
              <a:avLst/>
              <a:gdLst>
                <a:gd name="T0" fmla="*/ 44 w 44"/>
                <a:gd name="T1" fmla="*/ 44 w 44"/>
                <a:gd name="T2" fmla="*/ 0 w 44"/>
                <a:gd name="T3" fmla="*/ 44 w 4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44">
                  <a:moveTo>
                    <a:pt x="44" y="0"/>
                  </a:moveTo>
                  <a:lnTo>
                    <a:pt x="44" y="0"/>
                  </a:lnTo>
                  <a:lnTo>
                    <a:pt x="0" y="0"/>
                  </a:lnTo>
                  <a:lnTo>
                    <a:pt x="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6" name="Freeform 115"/>
            <p:cNvSpPr>
              <a:spLocks/>
            </p:cNvSpPr>
            <p:nvPr/>
          </p:nvSpPr>
          <p:spPr bwMode="invGray">
            <a:xfrm>
              <a:off x="-1265238" y="2735263"/>
              <a:ext cx="65088" cy="3175"/>
            </a:xfrm>
            <a:custGeom>
              <a:avLst/>
              <a:gdLst>
                <a:gd name="T0" fmla="*/ 34 w 34"/>
                <a:gd name="T1" fmla="*/ 1 h 1"/>
                <a:gd name="T2" fmla="*/ 34 w 34"/>
                <a:gd name="T3" fmla="*/ 1 h 1"/>
                <a:gd name="T4" fmla="*/ 33 w 34"/>
                <a:gd name="T5" fmla="*/ 0 h 1"/>
                <a:gd name="T6" fmla="*/ 0 w 34"/>
                <a:gd name="T7" fmla="*/ 0 h 1"/>
                <a:gd name="T8" fmla="*/ 34 w 3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1">
                  <a:moveTo>
                    <a:pt x="34" y="1"/>
                  </a:moveTo>
                  <a:lnTo>
                    <a:pt x="34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3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7" name="Freeform 116"/>
            <p:cNvSpPr>
              <a:spLocks/>
            </p:cNvSpPr>
            <p:nvPr/>
          </p:nvSpPr>
          <p:spPr bwMode="invGray">
            <a:xfrm>
              <a:off x="-1219200" y="2728913"/>
              <a:ext cx="103188" cy="9525"/>
            </a:xfrm>
            <a:custGeom>
              <a:avLst/>
              <a:gdLst>
                <a:gd name="T0" fmla="*/ 54 w 54"/>
                <a:gd name="T1" fmla="*/ 4 h 4"/>
                <a:gd name="T2" fmla="*/ 54 w 54"/>
                <a:gd name="T3" fmla="*/ 4 h 4"/>
                <a:gd name="T4" fmla="*/ 0 w 54"/>
                <a:gd name="T5" fmla="*/ 1 h 4"/>
                <a:gd name="T6" fmla="*/ 9 w 54"/>
                <a:gd name="T7" fmla="*/ 3 h 4"/>
                <a:gd name="T8" fmla="*/ 54 w 5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">
                  <a:moveTo>
                    <a:pt x="54" y="4"/>
                  </a:moveTo>
                  <a:lnTo>
                    <a:pt x="54" y="4"/>
                  </a:lnTo>
                  <a:cubicBezTo>
                    <a:pt x="49" y="2"/>
                    <a:pt x="43" y="0"/>
                    <a:pt x="0" y="1"/>
                  </a:cubicBezTo>
                  <a:lnTo>
                    <a:pt x="9" y="3"/>
                  </a:lnTo>
                  <a:lnTo>
                    <a:pt x="54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8" name="Freeform 117"/>
            <p:cNvSpPr>
              <a:spLocks/>
            </p:cNvSpPr>
            <p:nvPr/>
          </p:nvSpPr>
          <p:spPr bwMode="invGray">
            <a:xfrm>
              <a:off x="1225550" y="2830513"/>
              <a:ext cx="73025" cy="3175"/>
            </a:xfrm>
            <a:custGeom>
              <a:avLst/>
              <a:gdLst>
                <a:gd name="T0" fmla="*/ 34 w 38"/>
                <a:gd name="T1" fmla="*/ 0 h 2"/>
                <a:gd name="T2" fmla="*/ 34 w 38"/>
                <a:gd name="T3" fmla="*/ 0 h 2"/>
                <a:gd name="T4" fmla="*/ 0 w 38"/>
                <a:gd name="T5" fmla="*/ 1 h 2"/>
                <a:gd name="T6" fmla="*/ 4 w 38"/>
                <a:gd name="T7" fmla="*/ 2 h 2"/>
                <a:gd name="T8" fmla="*/ 38 w 38"/>
                <a:gd name="T9" fmla="*/ 1 h 2"/>
                <a:gd name="T10" fmla="*/ 34 w 38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4" y="2"/>
                  </a:lnTo>
                  <a:lnTo>
                    <a:pt x="38" y="1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9" name="Freeform 118"/>
            <p:cNvSpPr>
              <a:spLocks/>
            </p:cNvSpPr>
            <p:nvPr/>
          </p:nvSpPr>
          <p:spPr bwMode="invGray">
            <a:xfrm>
              <a:off x="874712" y="2827338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9" y="1"/>
                    <a:pt x="16" y="1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0" name="Freeform 119"/>
            <p:cNvSpPr>
              <a:spLocks/>
            </p:cNvSpPr>
            <p:nvPr/>
          </p:nvSpPr>
          <p:spPr bwMode="invGray">
            <a:xfrm>
              <a:off x="417512" y="2827338"/>
              <a:ext cx="457200" cy="31750"/>
            </a:xfrm>
            <a:custGeom>
              <a:avLst/>
              <a:gdLst>
                <a:gd name="T0" fmla="*/ 113 w 238"/>
                <a:gd name="T1" fmla="*/ 12 h 14"/>
                <a:gd name="T2" fmla="*/ 113 w 238"/>
                <a:gd name="T3" fmla="*/ 12 h 14"/>
                <a:gd name="T4" fmla="*/ 94 w 238"/>
                <a:gd name="T5" fmla="*/ 9 h 14"/>
                <a:gd name="T6" fmla="*/ 157 w 238"/>
                <a:gd name="T7" fmla="*/ 6 h 14"/>
                <a:gd name="T8" fmla="*/ 145 w 238"/>
                <a:gd name="T9" fmla="*/ 8 h 14"/>
                <a:gd name="T10" fmla="*/ 169 w 238"/>
                <a:gd name="T11" fmla="*/ 6 h 14"/>
                <a:gd name="T12" fmla="*/ 238 w 238"/>
                <a:gd name="T13" fmla="*/ 1 h 14"/>
                <a:gd name="T14" fmla="*/ 32 w 238"/>
                <a:gd name="T15" fmla="*/ 3 h 14"/>
                <a:gd name="T16" fmla="*/ 19 w 238"/>
                <a:gd name="T17" fmla="*/ 13 h 14"/>
                <a:gd name="T18" fmla="*/ 113 w 238"/>
                <a:gd name="T19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8" h="14">
                  <a:moveTo>
                    <a:pt x="113" y="12"/>
                  </a:moveTo>
                  <a:lnTo>
                    <a:pt x="113" y="12"/>
                  </a:lnTo>
                  <a:cubicBezTo>
                    <a:pt x="73" y="10"/>
                    <a:pt x="168" y="9"/>
                    <a:pt x="94" y="9"/>
                  </a:cubicBezTo>
                  <a:cubicBezTo>
                    <a:pt x="88" y="7"/>
                    <a:pt x="122" y="5"/>
                    <a:pt x="157" y="6"/>
                  </a:cubicBezTo>
                  <a:cubicBezTo>
                    <a:pt x="155" y="7"/>
                    <a:pt x="123" y="7"/>
                    <a:pt x="145" y="8"/>
                  </a:cubicBezTo>
                  <a:cubicBezTo>
                    <a:pt x="168" y="7"/>
                    <a:pt x="177" y="8"/>
                    <a:pt x="169" y="6"/>
                  </a:cubicBezTo>
                  <a:cubicBezTo>
                    <a:pt x="208" y="4"/>
                    <a:pt x="212" y="3"/>
                    <a:pt x="238" y="1"/>
                  </a:cubicBezTo>
                  <a:cubicBezTo>
                    <a:pt x="191" y="2"/>
                    <a:pt x="92" y="0"/>
                    <a:pt x="32" y="3"/>
                  </a:cubicBezTo>
                  <a:cubicBezTo>
                    <a:pt x="0" y="6"/>
                    <a:pt x="20" y="9"/>
                    <a:pt x="19" y="13"/>
                  </a:cubicBezTo>
                  <a:cubicBezTo>
                    <a:pt x="24" y="14"/>
                    <a:pt x="110" y="14"/>
                    <a:pt x="113" y="1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1" name="Freeform 120"/>
            <p:cNvSpPr>
              <a:spLocks/>
            </p:cNvSpPr>
            <p:nvPr/>
          </p:nvSpPr>
          <p:spPr bwMode="invGray">
            <a:xfrm>
              <a:off x="755650" y="2859087"/>
              <a:ext cx="68263" cy="4762"/>
            </a:xfrm>
            <a:custGeom>
              <a:avLst/>
              <a:gdLst>
                <a:gd name="T0" fmla="*/ 0 w 36"/>
                <a:gd name="T1" fmla="*/ 1 h 2"/>
                <a:gd name="T2" fmla="*/ 0 w 36"/>
                <a:gd name="T3" fmla="*/ 1 h 2"/>
                <a:gd name="T4" fmla="*/ 36 w 36"/>
                <a:gd name="T5" fmla="*/ 1 h 2"/>
                <a:gd name="T6" fmla="*/ 0 w 36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">
                  <a:moveTo>
                    <a:pt x="0" y="1"/>
                  </a:moveTo>
                  <a:lnTo>
                    <a:pt x="0" y="1"/>
                  </a:lnTo>
                  <a:cubicBezTo>
                    <a:pt x="19" y="2"/>
                    <a:pt x="24" y="1"/>
                    <a:pt x="36" y="1"/>
                  </a:cubicBezTo>
                  <a:cubicBezTo>
                    <a:pt x="33" y="0"/>
                    <a:pt x="15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2" name="Freeform 121"/>
            <p:cNvSpPr>
              <a:spLocks/>
            </p:cNvSpPr>
            <p:nvPr/>
          </p:nvSpPr>
          <p:spPr bwMode="invGray">
            <a:xfrm>
              <a:off x="-133350" y="2798763"/>
              <a:ext cx="111125" cy="4762"/>
            </a:xfrm>
            <a:custGeom>
              <a:avLst/>
              <a:gdLst>
                <a:gd name="T0" fmla="*/ 37 w 58"/>
                <a:gd name="T1" fmla="*/ 0 h 2"/>
                <a:gd name="T2" fmla="*/ 37 w 58"/>
                <a:gd name="T3" fmla="*/ 0 h 2"/>
                <a:gd name="T4" fmla="*/ 7 w 58"/>
                <a:gd name="T5" fmla="*/ 2 h 2"/>
                <a:gd name="T6" fmla="*/ 58 w 58"/>
                <a:gd name="T7" fmla="*/ 2 h 2"/>
                <a:gd name="T8" fmla="*/ 37 w 58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">
                  <a:moveTo>
                    <a:pt x="37" y="0"/>
                  </a:moveTo>
                  <a:lnTo>
                    <a:pt x="37" y="0"/>
                  </a:lnTo>
                  <a:cubicBezTo>
                    <a:pt x="34" y="1"/>
                    <a:pt x="0" y="1"/>
                    <a:pt x="7" y="2"/>
                  </a:cubicBezTo>
                  <a:lnTo>
                    <a:pt x="58" y="2"/>
                  </a:lnTo>
                  <a:cubicBezTo>
                    <a:pt x="46" y="2"/>
                    <a:pt x="42" y="1"/>
                    <a:pt x="3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3" name="Freeform 122"/>
            <p:cNvSpPr>
              <a:spLocks/>
            </p:cNvSpPr>
            <p:nvPr/>
          </p:nvSpPr>
          <p:spPr bwMode="invGray">
            <a:xfrm>
              <a:off x="-22225" y="2800350"/>
              <a:ext cx="44450" cy="3175"/>
            </a:xfrm>
            <a:custGeom>
              <a:avLst/>
              <a:gdLst>
                <a:gd name="T0" fmla="*/ 23 w 23"/>
                <a:gd name="T1" fmla="*/ 0 h 1"/>
                <a:gd name="T2" fmla="*/ 23 w 23"/>
                <a:gd name="T3" fmla="*/ 0 h 1"/>
                <a:gd name="T4" fmla="*/ 0 w 23"/>
                <a:gd name="T5" fmla="*/ 1 h 1"/>
                <a:gd name="T6" fmla="*/ 23 w 2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1">
                  <a:moveTo>
                    <a:pt x="23" y="0"/>
                  </a:moveTo>
                  <a:lnTo>
                    <a:pt x="23" y="0"/>
                  </a:lnTo>
                  <a:lnTo>
                    <a:pt x="0" y="1"/>
                  </a:lnTo>
                  <a:cubicBezTo>
                    <a:pt x="6" y="1"/>
                    <a:pt x="13" y="1"/>
                    <a:pt x="2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4" name="Freeform 123"/>
            <p:cNvSpPr>
              <a:spLocks/>
            </p:cNvSpPr>
            <p:nvPr/>
          </p:nvSpPr>
          <p:spPr bwMode="invGray">
            <a:xfrm>
              <a:off x="-66675" y="2798763"/>
              <a:ext cx="6350" cy="0"/>
            </a:xfrm>
            <a:custGeom>
              <a:avLst/>
              <a:gdLst>
                <a:gd name="T0" fmla="*/ 0 w 3"/>
                <a:gd name="T1" fmla="*/ 0 w 3"/>
                <a:gd name="T2" fmla="*/ 2 w 3"/>
                <a:gd name="T3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cubicBezTo>
                    <a:pt x="3" y="0"/>
                    <a:pt x="3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5" name="Freeform 124"/>
            <p:cNvSpPr>
              <a:spLocks/>
            </p:cNvSpPr>
            <p:nvPr/>
          </p:nvSpPr>
          <p:spPr bwMode="invGray">
            <a:xfrm>
              <a:off x="-1566863" y="2730500"/>
              <a:ext cx="65088" cy="3175"/>
            </a:xfrm>
            <a:custGeom>
              <a:avLst/>
              <a:gdLst>
                <a:gd name="T0" fmla="*/ 33 w 34"/>
                <a:gd name="T1" fmla="*/ 1 h 1"/>
                <a:gd name="T2" fmla="*/ 33 w 34"/>
                <a:gd name="T3" fmla="*/ 1 h 1"/>
                <a:gd name="T4" fmla="*/ 0 w 34"/>
                <a:gd name="T5" fmla="*/ 1 h 1"/>
                <a:gd name="T6" fmla="*/ 33 w 3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">
                  <a:moveTo>
                    <a:pt x="33" y="1"/>
                  </a:moveTo>
                  <a:lnTo>
                    <a:pt x="33" y="1"/>
                  </a:lnTo>
                  <a:cubicBezTo>
                    <a:pt x="34" y="0"/>
                    <a:pt x="12" y="1"/>
                    <a:pt x="0" y="1"/>
                  </a:cubicBezTo>
                  <a:cubicBezTo>
                    <a:pt x="9" y="1"/>
                    <a:pt x="22" y="1"/>
                    <a:pt x="3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6" name="Freeform 125"/>
            <p:cNvSpPr>
              <a:spLocks/>
            </p:cNvSpPr>
            <p:nvPr/>
          </p:nvSpPr>
          <p:spPr bwMode="invGray">
            <a:xfrm>
              <a:off x="-3175000" y="2740025"/>
              <a:ext cx="38100" cy="0"/>
            </a:xfrm>
            <a:custGeom>
              <a:avLst/>
              <a:gdLst>
                <a:gd name="T0" fmla="*/ 20 w 20"/>
                <a:gd name="T1" fmla="*/ 20 w 20"/>
                <a:gd name="T2" fmla="*/ 0 w 20"/>
                <a:gd name="T3" fmla="*/ 2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20" y="0"/>
                  </a:moveTo>
                  <a:lnTo>
                    <a:pt x="20" y="0"/>
                  </a:lnTo>
                  <a:lnTo>
                    <a:pt x="0" y="0"/>
                  </a:lnTo>
                  <a:cubicBezTo>
                    <a:pt x="7" y="0"/>
                    <a:pt x="11" y="0"/>
                    <a:pt x="2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7" name="Freeform 126"/>
            <p:cNvSpPr>
              <a:spLocks/>
            </p:cNvSpPr>
            <p:nvPr/>
          </p:nvSpPr>
          <p:spPr bwMode="invGray">
            <a:xfrm>
              <a:off x="-3735388" y="2803525"/>
              <a:ext cx="6350" cy="1587"/>
            </a:xfrm>
            <a:custGeom>
              <a:avLst/>
              <a:gdLst>
                <a:gd name="T0" fmla="*/ 4 w 4"/>
                <a:gd name="T1" fmla="*/ 0 h 1"/>
                <a:gd name="T2" fmla="*/ 4 w 4"/>
                <a:gd name="T3" fmla="*/ 0 h 1"/>
                <a:gd name="T4" fmla="*/ 0 w 4"/>
                <a:gd name="T5" fmla="*/ 1 h 1"/>
                <a:gd name="T6" fmla="*/ 4 w 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">
                  <a:moveTo>
                    <a:pt x="4" y="0"/>
                  </a:moveTo>
                  <a:lnTo>
                    <a:pt x="4" y="0"/>
                  </a:lnTo>
                  <a:cubicBezTo>
                    <a:pt x="3" y="0"/>
                    <a:pt x="2" y="1"/>
                    <a:pt x="0" y="1"/>
                  </a:cubicBezTo>
                  <a:cubicBezTo>
                    <a:pt x="2" y="1"/>
                    <a:pt x="3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8" name="Freeform 127"/>
            <p:cNvSpPr>
              <a:spLocks/>
            </p:cNvSpPr>
            <p:nvPr/>
          </p:nvSpPr>
          <p:spPr bwMode="invGray">
            <a:xfrm>
              <a:off x="-3924300" y="2803525"/>
              <a:ext cx="188913" cy="3175"/>
            </a:xfrm>
            <a:custGeom>
              <a:avLst/>
              <a:gdLst>
                <a:gd name="T0" fmla="*/ 98 w 98"/>
                <a:gd name="T1" fmla="*/ 1 h 2"/>
                <a:gd name="T2" fmla="*/ 98 w 98"/>
                <a:gd name="T3" fmla="*/ 1 h 2"/>
                <a:gd name="T4" fmla="*/ 26 w 98"/>
                <a:gd name="T5" fmla="*/ 1 h 2"/>
                <a:gd name="T6" fmla="*/ 28 w 98"/>
                <a:gd name="T7" fmla="*/ 1 h 2"/>
                <a:gd name="T8" fmla="*/ 0 w 98"/>
                <a:gd name="T9" fmla="*/ 2 h 2"/>
                <a:gd name="T10" fmla="*/ 98 w 98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" h="2">
                  <a:moveTo>
                    <a:pt x="98" y="1"/>
                  </a:moveTo>
                  <a:lnTo>
                    <a:pt x="98" y="1"/>
                  </a:lnTo>
                  <a:cubicBezTo>
                    <a:pt x="84" y="2"/>
                    <a:pt x="42" y="0"/>
                    <a:pt x="26" y="1"/>
                  </a:cubicBezTo>
                  <a:lnTo>
                    <a:pt x="28" y="1"/>
                  </a:lnTo>
                  <a:lnTo>
                    <a:pt x="0" y="2"/>
                  </a:lnTo>
                  <a:cubicBezTo>
                    <a:pt x="27" y="2"/>
                    <a:pt x="82" y="2"/>
                    <a:pt x="9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1905000"/>
            <a:ext cx="9144000" cy="2667000"/>
          </a:xfrm>
        </p:spPr>
        <p:txBody>
          <a:bodyPr anchor="b">
            <a:noAutofit/>
          </a:bodyPr>
          <a:lstStyle>
            <a:lvl1pPr algn="l">
              <a:defRPr sz="44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5102525"/>
            <a:ext cx="9143999" cy="1069675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11/5/22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8797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" name="line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59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0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1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2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3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4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5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6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7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8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9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0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1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2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3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4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5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6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7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8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9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0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1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2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3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4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5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6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7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8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9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0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1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2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3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4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5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6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7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8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9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0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1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2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3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4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5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6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7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8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9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0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1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2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3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4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5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6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7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8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9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0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1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2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3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4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5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6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7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8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9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0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1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2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2413" y="1905000"/>
            <a:ext cx="4419599" cy="42672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56816">
              <a:defRPr sz="1600"/>
            </a:lvl6pPr>
            <a:lvl7pPr marL="1956816">
              <a:defRPr sz="1600" baseline="0"/>
            </a:lvl7pPr>
            <a:lvl8pPr marL="1956816">
              <a:defRPr sz="1600" baseline="0"/>
            </a:lvl8pPr>
            <a:lvl9pPr marL="1956816">
              <a:defRPr sz="16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46815" y="1905000"/>
            <a:ext cx="4419598" cy="42672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56816">
              <a:defRPr sz="1600"/>
            </a:lvl6pPr>
            <a:lvl7pPr marL="1956816">
              <a:defRPr sz="1600"/>
            </a:lvl7pPr>
            <a:lvl8pPr marL="1956816">
              <a:defRPr sz="1600" baseline="0"/>
            </a:lvl8pPr>
            <a:lvl9pPr marL="1956816">
              <a:defRPr sz="16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11/5/22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83294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" name="line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61" name="Freeform 16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2" name="Freeform 16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3" name="Freeform 16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4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5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6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7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8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9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0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1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2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3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4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5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6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7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8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9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0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1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2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3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4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5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6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7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8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9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0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1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2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3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4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5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6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7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8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9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0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1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2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3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4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5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6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7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8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9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0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1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2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3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4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5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6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7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8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9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0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1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2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3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4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5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6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7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8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9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0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1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2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3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4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1905000"/>
            <a:ext cx="4416552" cy="7620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413" y="2819399"/>
            <a:ext cx="4416552" cy="335280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56816">
              <a:defRPr sz="1600"/>
            </a:lvl6pPr>
            <a:lvl7pPr marL="1956816">
              <a:defRPr sz="1600" baseline="0"/>
            </a:lvl7pPr>
            <a:lvl8pPr marL="1956816">
              <a:defRPr sz="1600" baseline="0"/>
            </a:lvl8pPr>
            <a:lvl9pPr marL="1956816">
              <a:defRPr sz="16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49860" y="1905000"/>
            <a:ext cx="4416552" cy="7620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49860" y="2819399"/>
            <a:ext cx="4416552" cy="335280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 marL="1956816">
              <a:defRPr sz="1600"/>
            </a:lvl5pPr>
            <a:lvl6pPr marL="1956816">
              <a:defRPr sz="1600"/>
            </a:lvl6pPr>
            <a:lvl7pPr marL="1956816">
              <a:defRPr sz="1600"/>
            </a:lvl7pPr>
            <a:lvl8pPr marL="1956816">
              <a:defRPr sz="1600"/>
            </a:lvl8pPr>
            <a:lvl9pPr marL="1956816"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11/5/22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82491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" name="line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57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58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59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0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1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2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3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4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5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6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7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8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9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0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1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2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3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4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5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6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7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8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9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0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1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2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3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4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5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6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7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8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9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0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1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2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3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4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5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6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7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8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9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0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1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2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3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4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5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6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7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8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9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0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1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2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3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4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5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6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7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8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9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0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1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2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3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4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5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6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7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8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9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0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11/5/22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31561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11/5/22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05966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5" name="frame"/>
          <p:cNvGrpSpPr/>
          <p:nvPr/>
        </p:nvGrpSpPr>
        <p:grpSpPr bwMode="invGray">
          <a:xfrm>
            <a:off x="4417839" y="1630821"/>
            <a:ext cx="6291028" cy="4575885"/>
            <a:chOff x="4417839" y="1630821"/>
            <a:chExt cx="6291028" cy="4575885"/>
          </a:xfrm>
        </p:grpSpPr>
        <p:grpSp>
          <p:nvGrpSpPr>
            <p:cNvPr id="616" name="Group 615"/>
            <p:cNvGrpSpPr/>
            <p:nvPr/>
          </p:nvGrpSpPr>
          <p:grpSpPr bwMode="invGray">
            <a:xfrm>
              <a:off x="5414491" y="1630821"/>
              <a:ext cx="5294376" cy="4114800"/>
              <a:chOff x="3310555" y="716546"/>
              <a:chExt cx="5294376" cy="4114800"/>
            </a:xfrm>
          </p:grpSpPr>
          <p:grpSp>
            <p:nvGrpSpPr>
              <p:cNvPr id="768" name="Group 767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844" name="Freeform 843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5" name="Freeform 844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6" name="Freeform 845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7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8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9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0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1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2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3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4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5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6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7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8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9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0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1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2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3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4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5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6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7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8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9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0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1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2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3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4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5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6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7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8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9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0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1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2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3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4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5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6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7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8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9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0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1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2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3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4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5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6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7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8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9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0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1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2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3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4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5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6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7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8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9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0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1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2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3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4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5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6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7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769" name="Group 768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770" name="Freeform 769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1" name="Freeform 770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2" name="Freeform 771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3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4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5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6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7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8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9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0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1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2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3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4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5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6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7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8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9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0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1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2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3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4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5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6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7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8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9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0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1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2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3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4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5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6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7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8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9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0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1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2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3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4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5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6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7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8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9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0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1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2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3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4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5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6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7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8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9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0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1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2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3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4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5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6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7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8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9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0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1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2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3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</p:grpSp>
        <p:grpSp>
          <p:nvGrpSpPr>
            <p:cNvPr id="617" name="Group 616"/>
            <p:cNvGrpSpPr/>
            <p:nvPr/>
          </p:nvGrpSpPr>
          <p:grpSpPr bwMode="invGray">
            <a:xfrm rot="10800000">
              <a:off x="4417839" y="2091906"/>
              <a:ext cx="5294376" cy="4114800"/>
              <a:chOff x="3310555" y="716546"/>
              <a:chExt cx="5294376" cy="4114800"/>
            </a:xfrm>
          </p:grpSpPr>
          <p:grpSp>
            <p:nvGrpSpPr>
              <p:cNvPr id="618" name="Group 617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94" name="Freeform 693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5" name="Freeform 694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6" name="Freeform 695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7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8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9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0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1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2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3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4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5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6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7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8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9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0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1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2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3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4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5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6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7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8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9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0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1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2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3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4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5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6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7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8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9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0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1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2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3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4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5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6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7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8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9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0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1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2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3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4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5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6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7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8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9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0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1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2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3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4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5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6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7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8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9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0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1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2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3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4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5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6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7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619" name="Group 618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20" name="Freeform 619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1" name="Freeform 620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2" name="Freeform 621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3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4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5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6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7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8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9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0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1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2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3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4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5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6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7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8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9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0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1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2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3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4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5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6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7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8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9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0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1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2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3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4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5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6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7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8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9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0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1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2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3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4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5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6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7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8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9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0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1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2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3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4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5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6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7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8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9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0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1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2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3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4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5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6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7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8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9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0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1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2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3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 anchor="b">
            <a:noAutofit/>
          </a:bodyPr>
          <a:lstStyle>
            <a:lvl1pPr algn="l">
              <a:defRPr sz="32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10022" y="1905000"/>
            <a:ext cx="5669280" cy="4038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 baseline="0"/>
            </a:lvl7pPr>
            <a:lvl8pPr>
              <a:defRPr sz="1600" baseline="0"/>
            </a:lvl8pPr>
            <a:lvl9pPr>
              <a:defRPr sz="16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22413" y="3429000"/>
            <a:ext cx="2743200" cy="2743200"/>
          </a:xfrm>
        </p:spPr>
        <p:txBody>
          <a:bodyPr anchor="b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11/5/22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62116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4" name="frame"/>
          <p:cNvGrpSpPr/>
          <p:nvPr/>
        </p:nvGrpSpPr>
        <p:grpSpPr bwMode="invGray">
          <a:xfrm flipH="1">
            <a:off x="1447500" y="1630821"/>
            <a:ext cx="6291028" cy="4575885"/>
            <a:chOff x="4417839" y="1630821"/>
            <a:chExt cx="6291028" cy="4575885"/>
          </a:xfrm>
        </p:grpSpPr>
        <p:grpSp>
          <p:nvGrpSpPr>
            <p:cNvPr id="615" name="Group 614"/>
            <p:cNvGrpSpPr/>
            <p:nvPr/>
          </p:nvGrpSpPr>
          <p:grpSpPr bwMode="invGray">
            <a:xfrm>
              <a:off x="5414491" y="1630821"/>
              <a:ext cx="5294376" cy="4114800"/>
              <a:chOff x="3310555" y="716546"/>
              <a:chExt cx="5294376" cy="4114800"/>
            </a:xfrm>
          </p:grpSpPr>
          <p:grpSp>
            <p:nvGrpSpPr>
              <p:cNvPr id="767" name="Group 766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843" name="Freeform 842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4" name="Freeform 843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5" name="Freeform 844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6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7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8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9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0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1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2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3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4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5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6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7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8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9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0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1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2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3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4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5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6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7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8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9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0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1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2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3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4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5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6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7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8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9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0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1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2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3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4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5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6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7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8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9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0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1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2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3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4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5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6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7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8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9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0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1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2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3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4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5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6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7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8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9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0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1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2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3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4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5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6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768" name="Group 767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769" name="Freeform 768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0" name="Freeform 769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1" name="Freeform 770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2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3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4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5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6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7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8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9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0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1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2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3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4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5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6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7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8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9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0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1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2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3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4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5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6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7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8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9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0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1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2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3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4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5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6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7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8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9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0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1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2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3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4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5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6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7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8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9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0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1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2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3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4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5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6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7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8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9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0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1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2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3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4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5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6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7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8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9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0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1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2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</p:grpSp>
        <p:grpSp>
          <p:nvGrpSpPr>
            <p:cNvPr id="616" name="Group 615"/>
            <p:cNvGrpSpPr/>
            <p:nvPr/>
          </p:nvGrpSpPr>
          <p:grpSpPr bwMode="invGray">
            <a:xfrm rot="10800000">
              <a:off x="4417839" y="2091906"/>
              <a:ext cx="5294376" cy="4114800"/>
              <a:chOff x="3310555" y="716546"/>
              <a:chExt cx="5294376" cy="4114800"/>
            </a:xfrm>
          </p:grpSpPr>
          <p:grpSp>
            <p:nvGrpSpPr>
              <p:cNvPr id="617" name="Group 616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93" name="Freeform 692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4" name="Freeform 693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5" name="Freeform 694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6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7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8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9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0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1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2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3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4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5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6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7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8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9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0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1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2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3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4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5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6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7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8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9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0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1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2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3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4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5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6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7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8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9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0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1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2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3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4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5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6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7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8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9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0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1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2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3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4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5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6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7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8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9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0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1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2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3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4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5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6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7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8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9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0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1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2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3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4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5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6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618" name="Group 617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19" name="Freeform 618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0" name="Freeform 619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1" name="Freeform 620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2" name="Freeform 621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3" name="Freeform 622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4" name="Freeform 623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5" name="Freeform 624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6" name="Freeform 625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7" name="Freeform 626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8" name="Freeform 627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9" name="Freeform 628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0" name="Freeform 629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1" name="Freeform 630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2" name="Freeform 631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3" name="Freeform 632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4" name="Freeform 633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5" name="Freeform 634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6" name="Freeform 635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7" name="Freeform 636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8" name="Freeform 637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9" name="Freeform 638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0" name="Freeform 639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1" name="Freeform 640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2" name="Freeform 641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3" name="Freeform 642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4" name="Freeform 643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5" name="Freeform 644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6" name="Freeform 645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7" name="Freeform 646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8" name="Freeform 647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9" name="Freeform 648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0" name="Freeform 649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1" name="Freeform 650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2" name="Freeform 651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3" name="Freeform 652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4" name="Freeform 653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5" name="Freeform 654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6" name="Freeform 655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7" name="Freeform 656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8" name="Freeform 657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9" name="Freeform 658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0" name="Freeform 659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1" name="Freeform 660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2" name="Freeform 661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3" name="Freeform 662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4" name="Freeform 663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5" name="Freeform 664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6" name="Freeform 665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7" name="Freeform 666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8" name="Freeform 667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9" name="Freeform 668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0" name="Freeform 669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1" name="Freeform 670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2" name="Freeform 671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3" name="Freeform 672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4" name="Freeform 673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5" name="Freeform 674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6" name="Freeform 675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7" name="Freeform 676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8" name="Freeform 677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9" name="Freeform 678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0" name="Freeform 679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1" name="Freeform 680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2" name="Freeform 681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3" name="Freeform 682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4" name="Freeform 683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5" name="Freeform 684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6" name="Freeform 685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7" name="Freeform 686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8" name="Freeform 687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9" name="Freeform 688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0" name="Freeform 689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1" name="Freeform 690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2" name="Freeform 691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 anchor="b">
            <a:noAutofit/>
          </a:bodyPr>
          <a:lstStyle>
            <a:lvl1pPr algn="l">
              <a:defRPr sz="32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45838" y="1884311"/>
            <a:ext cx="5669280" cy="4041648"/>
          </a:xfrm>
          <a:solidFill>
            <a:schemeClr val="bg1"/>
          </a:solidFill>
        </p:spPr>
        <p:txBody>
          <a:bodyPr tIns="91440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05959" y="3411748"/>
            <a:ext cx="2743200" cy="2743200"/>
          </a:xfrm>
        </p:spPr>
        <p:txBody>
          <a:bodyPr anchor="b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11/5/22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17694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image" Target="../media/image2.jpeg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4" y="1905000"/>
            <a:ext cx="9144000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75612" y="6400801"/>
            <a:ext cx="1243859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FE8FB1-0A7A-443E-AAF7-31D4FA1AA312}" type="datetimeFigureOut">
              <a:rPr lang="en-US"/>
              <a:pPr/>
              <a:t>11/5/22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2413" y="6400801"/>
            <a:ext cx="6324599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523412" y="6400801"/>
            <a:ext cx="1143002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BA54BD-C84D-46CE-8B72-31BFB26ABA43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3563648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u="none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914400" rtl="0" eaLnBrk="1" latinLnBrk="0" hangingPunct="1">
        <a:lnSpc>
          <a:spcPct val="90000"/>
        </a:lnSpc>
        <a:spcBef>
          <a:spcPts val="1800"/>
        </a:spcBef>
        <a:buSzPct val="100000"/>
        <a:buFont typeface="Arial" pitchFamily="34" charset="0"/>
        <a:buChar char="▪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76072" indent="-27432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2000" b="0" i="0" u="none" kern="1200">
          <a:solidFill>
            <a:schemeClr val="tx1"/>
          </a:solidFill>
          <a:latin typeface="+mn-lt"/>
          <a:ea typeface="+mn-ea"/>
          <a:cs typeface="+mn-cs"/>
        </a:defRPr>
      </a:lvl2pPr>
      <a:lvl3pPr marL="8046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332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18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4904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7190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9476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1762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5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5C0382CD-30A2-CB77-E12C-B77930442C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06294" y="152400"/>
            <a:ext cx="10969943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Your Topic Goes Here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1605FBA7-A899-D0F8-7071-E015FCAAB4F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507868" y="1219200"/>
            <a:ext cx="10766795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Your Subtopics Go Here</a:t>
            </a:r>
          </a:p>
        </p:txBody>
      </p:sp>
    </p:spTree>
    <p:extLst>
      <p:ext uri="{BB962C8B-B14F-4D97-AF65-F5344CB8AC3E}">
        <p14:creationId xmlns:p14="http://schemas.microsoft.com/office/powerpoint/2010/main" val="6557994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rgbClr val="953735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rgbClr val="953735"/>
          </a:solidFill>
          <a:latin typeface="Impact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rgbClr val="953735"/>
          </a:solidFill>
          <a:latin typeface="Impact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rgbClr val="953735"/>
          </a:solidFill>
          <a:latin typeface="Impact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rgbClr val="953735"/>
          </a:solidFill>
          <a:latin typeface="Impact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800000"/>
          </a:solidFill>
          <a:latin typeface="Impact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800000"/>
          </a:solidFill>
          <a:latin typeface="Impact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800000"/>
          </a:solidFill>
          <a:latin typeface="Impact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800000"/>
          </a:solidFill>
          <a:latin typeface="Impact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Arial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Arial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Arial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6" Type="http://schemas.openxmlformats.org/officeDocument/2006/relationships/image" Target="../media/image10.png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4.mp3"/><Relationship Id="rId1" Type="http://schemas.microsoft.com/office/2007/relationships/media" Target="../media/media4.mp3"/><Relationship Id="rId6" Type="http://schemas.openxmlformats.org/officeDocument/2006/relationships/image" Target="../media/image10.png"/><Relationship Id="rId5" Type="http://schemas.openxmlformats.org/officeDocument/2006/relationships/image" Target="../media/image27.png"/><Relationship Id="rId4" Type="http://schemas.openxmlformats.org/officeDocument/2006/relationships/notesSlide" Target="../notesSlides/notesSlide1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p3"/><Relationship Id="rId1" Type="http://schemas.microsoft.com/office/2007/relationships/media" Target="../media/media5.mp3"/><Relationship Id="rId5" Type="http://schemas.openxmlformats.org/officeDocument/2006/relationships/image" Target="../media/image10.png"/><Relationship Id="rId4" Type="http://schemas.openxmlformats.org/officeDocument/2006/relationships/image" Target="../media/image32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6.mp3"/><Relationship Id="rId1" Type="http://schemas.microsoft.com/office/2007/relationships/media" Target="../media/media6.mp3"/><Relationship Id="rId6" Type="http://schemas.openxmlformats.org/officeDocument/2006/relationships/image" Target="../media/image10.png"/><Relationship Id="rId5" Type="http://schemas.openxmlformats.org/officeDocument/2006/relationships/image" Target="../media/image38.png"/><Relationship Id="rId4" Type="http://schemas.openxmlformats.org/officeDocument/2006/relationships/notesSlide" Target="../notesSlides/notesSlide2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7.mp3"/><Relationship Id="rId1" Type="http://schemas.microsoft.com/office/2007/relationships/media" Target="../media/media7.mp3"/><Relationship Id="rId6" Type="http://schemas.openxmlformats.org/officeDocument/2006/relationships/image" Target="../media/image10.png"/><Relationship Id="rId5" Type="http://schemas.openxmlformats.org/officeDocument/2006/relationships/image" Target="../media/image39.png"/><Relationship Id="rId4" Type="http://schemas.openxmlformats.org/officeDocument/2006/relationships/notesSlide" Target="../notesSlides/notesSlide2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8.mp3"/><Relationship Id="rId1" Type="http://schemas.microsoft.com/office/2007/relationships/media" Target="../media/media8.mp3"/><Relationship Id="rId6" Type="http://schemas.openxmlformats.org/officeDocument/2006/relationships/image" Target="../media/image10.png"/><Relationship Id="rId5" Type="http://schemas.openxmlformats.org/officeDocument/2006/relationships/image" Target="../media/image40.png"/><Relationship Id="rId4" Type="http://schemas.openxmlformats.org/officeDocument/2006/relationships/notesSlide" Target="../notesSlides/notesSlide2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10.png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9.mp3"/><Relationship Id="rId1" Type="http://schemas.microsoft.com/office/2007/relationships/media" Target="../media/media9.mp3"/><Relationship Id="rId6" Type="http://schemas.openxmlformats.org/officeDocument/2006/relationships/image" Target="../media/image10.png"/><Relationship Id="rId5" Type="http://schemas.openxmlformats.org/officeDocument/2006/relationships/image" Target="../media/image48.png"/><Relationship Id="rId4" Type="http://schemas.openxmlformats.org/officeDocument/2006/relationships/notesSlide" Target="../notesSlides/notesSlide2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0.mp3"/><Relationship Id="rId1" Type="http://schemas.microsoft.com/office/2007/relationships/media" Target="../media/media10.mp3"/><Relationship Id="rId6" Type="http://schemas.openxmlformats.org/officeDocument/2006/relationships/image" Target="../media/image10.png"/><Relationship Id="rId5" Type="http://schemas.openxmlformats.org/officeDocument/2006/relationships/image" Target="../media/image54.png"/><Relationship Id="rId4" Type="http://schemas.openxmlformats.org/officeDocument/2006/relationships/notesSlide" Target="../notesSlides/notesSlide2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1.mp3"/><Relationship Id="rId1" Type="http://schemas.microsoft.com/office/2007/relationships/media" Target="../media/media11.mp3"/><Relationship Id="rId6" Type="http://schemas.openxmlformats.org/officeDocument/2006/relationships/image" Target="../media/image10.png"/><Relationship Id="rId5" Type="http://schemas.openxmlformats.org/officeDocument/2006/relationships/image" Target="../media/image57.png"/><Relationship Id="rId4" Type="http://schemas.openxmlformats.org/officeDocument/2006/relationships/notesSlide" Target="../notesSlides/notesSlide28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microsoft.com/office/2007/relationships/media" Target="../media/media12.mp3"/><Relationship Id="rId7" Type="http://schemas.openxmlformats.org/officeDocument/2006/relationships/image" Target="../media/image59.png"/><Relationship Id="rId2" Type="http://schemas.openxmlformats.org/officeDocument/2006/relationships/audio" Target="file:///E:/Giang%20day/FPT/DEKIRU%20NIHONGO/Shokyu/Audio%20Files/&#12391;&#12365;&#12427;&#26085;&#26412;&#35486;%20-%20Shokyu/Lesson%207/30%20Track%20113.wma" TargetMode="External"/><Relationship Id="rId1" Type="http://schemas.microsoft.com/office/2007/relationships/media" Target="file:///E:/Giang%20day/FPT/DEKIRU%20NIHONGO/Shokyu/Audio%20Files/&#12391;&#12365;&#12427;&#26085;&#26412;&#35486;%20-%20Shokyu/Lesson%207/30%20Track%20113.wma" TargetMode="External"/><Relationship Id="rId6" Type="http://schemas.openxmlformats.org/officeDocument/2006/relationships/notesSlide" Target="../notesSlides/notesSlide30.xml"/><Relationship Id="rId5" Type="http://schemas.openxmlformats.org/officeDocument/2006/relationships/slideLayout" Target="../slideLayouts/slideLayout1.xml"/><Relationship Id="rId4" Type="http://schemas.openxmlformats.org/officeDocument/2006/relationships/audio" Target="../media/media12.mp3"/><Relationship Id="rId9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6" Type="http://schemas.openxmlformats.org/officeDocument/2006/relationships/image" Target="../media/image10.png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2055812" y="1447800"/>
            <a:ext cx="9372600" cy="2990850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13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HGPSoeiKakupoptai" panose="040B0A00000000000000" pitchFamily="50" charset="-128"/>
                <a:ea typeface="HGPSoeiKakupoptai" panose="040B0A00000000000000" pitchFamily="50" charset="-128"/>
              </a:rPr>
              <a:t>友</a:t>
            </a:r>
            <a:r>
              <a:rPr lang="ja-JP" altLang="en-US" sz="13800" b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HGPSoeiKakupoptai" panose="040B0A00000000000000" pitchFamily="50" charset="-128"/>
                <a:ea typeface="HGPSoeiKakupoptai" panose="040B0A00000000000000" pitchFamily="50" charset="-128"/>
              </a:rPr>
              <a:t>達の家で</a:t>
            </a:r>
            <a:endParaRPr lang="en-US" sz="138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HGPSoeiKakupoptai" panose="040B0A00000000000000" pitchFamily="50" charset="-128"/>
              <a:ea typeface="HGPSoeiKakupoptai" panose="040B0A00000000000000" pitchFamily="50" charset="-128"/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5491427" y="4876800"/>
            <a:ext cx="2501370" cy="78175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3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Kozuka Mincho Pro H" panose="02020A00000000000000" pitchFamily="18" charset="-128"/>
                <a:ea typeface="Kozuka Mincho Pro H" panose="02020A00000000000000" pitchFamily="18" charset="-128"/>
              </a:rPr>
              <a:t>第</a:t>
            </a:r>
            <a:r>
              <a:rPr lang="ja-JP" altLang="en-US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Kozuka Mincho Pro H" panose="02020A00000000000000" pitchFamily="18" charset="-128"/>
                <a:ea typeface="Kozuka Mincho Pro H" panose="02020A00000000000000" pitchFamily="18" charset="-128"/>
              </a:rPr>
              <a:t>７</a:t>
            </a:r>
            <a:r>
              <a:rPr lang="ja-JP" altLang="en-US" sz="3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Kozuka Mincho Pro H" panose="02020A00000000000000" pitchFamily="18" charset="-128"/>
                <a:ea typeface="Kozuka Mincho Pro H" panose="02020A00000000000000" pitchFamily="18" charset="-128"/>
              </a:rPr>
              <a:t>課</a:t>
            </a:r>
            <a:endParaRPr lang="en-US" sz="36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Kozuka Mincho Pro H" panose="02020A00000000000000" pitchFamily="18" charset="-128"/>
              <a:ea typeface="Kozuka Mincho Pro H" panose="02020A00000000000000" pitchFamily="18" charset="-128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2589212" y="1600200"/>
            <a:ext cx="6629400" cy="533400"/>
          </a:xfrm>
          <a:prstGeom prst="round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ja-JP" altLang="en-US" sz="4400" b="1" dirty="0">
                <a:ln/>
                <a:solidFill>
                  <a:schemeClr val="accent4"/>
                </a:solidFill>
                <a:latin typeface="HGSSoeiKakupoptai" panose="040B0A00000000000000" pitchFamily="50" charset="-128"/>
                <a:ea typeface="HGSSoeiKakupoptai" panose="040B0A00000000000000" pitchFamily="50" charset="-128"/>
              </a:rPr>
              <a:t>ともだち　　　　　うち</a:t>
            </a:r>
            <a:endParaRPr lang="en-US" sz="4400" b="1" dirty="0">
              <a:ln/>
              <a:solidFill>
                <a:schemeClr val="accent4"/>
              </a:solidFill>
              <a:latin typeface="HGSSoeiKakupoptai" panose="040B0A00000000000000" pitchFamily="50" charset="-128"/>
              <a:ea typeface="HGSSoeiKakupoptai" panose="040B0A00000000000000" pitchFamily="50" charset="-128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212" y="381000"/>
            <a:ext cx="1419225" cy="604129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920111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DE0BB8-ECE0-984A-9503-9FCF7E48AE49}"/>
              </a:ext>
            </a:extLst>
          </p:cNvPr>
          <p:cNvSpPr txBox="1"/>
          <p:nvPr/>
        </p:nvSpPr>
        <p:spPr>
          <a:xfrm>
            <a:off x="1827212" y="304801"/>
            <a:ext cx="8001000" cy="52387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>
              <a:defRPr/>
            </a:pPr>
            <a:r>
              <a:rPr lang="en-US" sz="2800">
                <a:solidFill>
                  <a:srgbClr val="000000"/>
                </a:solidFill>
                <a:latin typeface="Tahoma" pitchFamily="34" charset="0"/>
                <a:cs typeface="Tahoma" pitchFamily="34" charset="0"/>
              </a:rPr>
              <a:t>(1) [Người </a:t>
            </a:r>
            <a:r>
              <a:rPr lang="en-US" altLang="ja-JP" sz="2800">
                <a:solidFill>
                  <a:srgbClr val="000000"/>
                </a:solidFill>
                <a:latin typeface="Tahoma" pitchFamily="34" charset="0"/>
                <a:ea typeface="MS PGothic" pitchFamily="34" charset="-128"/>
                <a:cs typeface="Tahoma" pitchFamily="34" charset="0"/>
              </a:rPr>
              <a:t>/con vật</a:t>
            </a:r>
            <a:r>
              <a:rPr lang="en-US" sz="2800">
                <a:solidFill>
                  <a:srgbClr val="000000"/>
                </a:solidFill>
                <a:latin typeface="Tahoma" pitchFamily="34" charset="0"/>
                <a:cs typeface="Tahoma" pitchFamily="34" charset="0"/>
              </a:rPr>
              <a:t>]</a:t>
            </a:r>
            <a:r>
              <a:rPr lang="ja-JP" altLang="en-US" sz="2800">
                <a:solidFill>
                  <a:srgbClr val="000000"/>
                </a:solidFill>
                <a:latin typeface="Tahoma" pitchFamily="34" charset="0"/>
                <a:ea typeface="MS PGothic" pitchFamily="34" charset="-128"/>
              </a:rPr>
              <a:t>　</a:t>
            </a:r>
            <a:r>
              <a:rPr lang="en-US" sz="2800">
                <a:solidFill>
                  <a:srgbClr val="000000"/>
                </a:solidFill>
                <a:latin typeface="Tahoma" pitchFamily="34" charset="0"/>
                <a:cs typeface="Tahoma" pitchFamily="34" charset="0"/>
              </a:rPr>
              <a:t> [có/tồn tại]</a:t>
            </a:r>
            <a:r>
              <a:rPr lang="ja-JP" altLang="en-US" sz="2800">
                <a:solidFill>
                  <a:srgbClr val="000000"/>
                </a:solidFill>
                <a:latin typeface="Tahoma" pitchFamily="34" charset="0"/>
                <a:ea typeface="MS PGothic" pitchFamily="34" charset="-128"/>
              </a:rPr>
              <a:t>　</a:t>
            </a:r>
            <a:r>
              <a:rPr lang="en-US" sz="2800">
                <a:solidFill>
                  <a:srgbClr val="000000"/>
                </a:solidFill>
                <a:latin typeface="Tahoma" pitchFamily="34" charset="0"/>
                <a:cs typeface="Tahoma" pitchFamily="34" charset="0"/>
              </a:rPr>
              <a:t> [ở đâu] 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D850959-5ACB-534E-8276-7A3CC9EE2EC6}"/>
              </a:ext>
            </a:extLst>
          </p:cNvPr>
          <p:cNvSpPr/>
          <p:nvPr/>
        </p:nvSpPr>
        <p:spPr>
          <a:xfrm>
            <a:off x="2132012" y="1905000"/>
            <a:ext cx="8229600" cy="1219200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ja-JP" altLang="en-US" sz="4000" b="1" dirty="0">
                <a:latin typeface="HG正楷書体-PRO" pitchFamily="65" charset="-128"/>
                <a:ea typeface="HG正楷書体-PRO" pitchFamily="65" charset="-128"/>
              </a:rPr>
              <a:t>　～は　～に　います。</a:t>
            </a:r>
            <a:endParaRPr lang="en-US" altLang="en-US" sz="4000" b="1" dirty="0">
              <a:latin typeface="HG正楷書体-PRO" pitchFamily="65" charset="-128"/>
              <a:ea typeface="HG正楷書体-PRO" pitchFamily="65" charset="-128"/>
            </a:endParaRPr>
          </a:p>
          <a:p>
            <a:pPr algn="ctr" eaLnBrk="1" hangingPunct="1">
              <a:defRPr/>
            </a:pPr>
            <a:endParaRPr lang="en-US" b="1" dirty="0"/>
          </a:p>
        </p:txBody>
      </p:sp>
      <p:sp>
        <p:nvSpPr>
          <p:cNvPr id="4" name="Oval Callout 3">
            <a:extLst>
              <a:ext uri="{FF2B5EF4-FFF2-40B4-BE49-F238E27FC236}">
                <a16:creationId xmlns:a16="http://schemas.microsoft.com/office/drawing/2014/main" id="{7CF2EEAF-A3F8-014A-9299-797E9ECD4C6C}"/>
              </a:ext>
            </a:extLst>
          </p:cNvPr>
          <p:cNvSpPr/>
          <p:nvPr/>
        </p:nvSpPr>
        <p:spPr>
          <a:xfrm>
            <a:off x="8418513" y="1143000"/>
            <a:ext cx="3276600" cy="1219200"/>
          </a:xfrm>
          <a:prstGeom prst="wedgeEllipseCallout">
            <a:avLst>
              <a:gd name="adj1" fmla="val -107526"/>
              <a:gd name="adj2" fmla="val 2493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i="1" dirty="0" err="1">
                <a:solidFill>
                  <a:srgbClr val="17375E"/>
                </a:solidFill>
                <a:latin typeface="Tahoma" pitchFamily="34" charset="0"/>
                <a:cs typeface="Tahoma" pitchFamily="34" charset="0"/>
              </a:rPr>
              <a:t>Trợ</a:t>
            </a:r>
            <a:r>
              <a:rPr lang="en-US" i="1" dirty="0">
                <a:solidFill>
                  <a:srgbClr val="17375E"/>
                </a:solidFill>
                <a:latin typeface="Tahoma" pitchFamily="34" charset="0"/>
                <a:cs typeface="Tahoma" pitchFamily="34" charset="0"/>
              </a:rPr>
              <a:t> </a:t>
            </a:r>
            <a:r>
              <a:rPr lang="en-US" i="1" dirty="0" err="1">
                <a:solidFill>
                  <a:srgbClr val="17375E"/>
                </a:solidFill>
                <a:latin typeface="Tahoma" pitchFamily="34" charset="0"/>
                <a:cs typeface="Tahoma" pitchFamily="34" charset="0"/>
              </a:rPr>
              <a:t>từ</a:t>
            </a:r>
            <a:r>
              <a:rPr lang="ja-JP" altLang="en-US" i="1">
                <a:solidFill>
                  <a:srgbClr val="17375E"/>
                </a:solidFill>
                <a:latin typeface="Tahoma" pitchFamily="34" charset="0"/>
                <a:ea typeface="MS PGothic" pitchFamily="34" charset="-128"/>
                <a:cs typeface="Tahoma" pitchFamily="34" charset="0"/>
              </a:rPr>
              <a:t>に</a:t>
            </a:r>
            <a:r>
              <a:rPr lang="en-US" i="1" dirty="0">
                <a:solidFill>
                  <a:srgbClr val="17375E"/>
                </a:solidFill>
                <a:latin typeface="Tahoma" pitchFamily="34" charset="0"/>
                <a:cs typeface="Tahoma" pitchFamily="34" charset="0"/>
              </a:rPr>
              <a:t>: </a:t>
            </a:r>
            <a:r>
              <a:rPr lang="en-US" i="1" dirty="0" err="1">
                <a:solidFill>
                  <a:srgbClr val="17375E"/>
                </a:solidFill>
                <a:latin typeface="Tahoma" pitchFamily="34" charset="0"/>
                <a:cs typeface="Tahoma" pitchFamily="34" charset="0"/>
              </a:rPr>
              <a:t>chỉ</a:t>
            </a:r>
            <a:r>
              <a:rPr lang="en-US" i="1" dirty="0">
                <a:solidFill>
                  <a:srgbClr val="17375E"/>
                </a:solidFill>
                <a:latin typeface="Tahoma" pitchFamily="34" charset="0"/>
                <a:cs typeface="Tahoma" pitchFamily="34" charset="0"/>
              </a:rPr>
              <a:t> </a:t>
            </a:r>
            <a:r>
              <a:rPr lang="en-US" i="1" dirty="0" err="1">
                <a:solidFill>
                  <a:srgbClr val="17375E"/>
                </a:solidFill>
                <a:latin typeface="Tahoma" pitchFamily="34" charset="0"/>
                <a:cs typeface="Tahoma" pitchFamily="34" charset="0"/>
              </a:rPr>
              <a:t>vị</a:t>
            </a:r>
            <a:r>
              <a:rPr lang="en-US" i="1" dirty="0">
                <a:solidFill>
                  <a:srgbClr val="17375E"/>
                </a:solidFill>
                <a:latin typeface="Tahoma" pitchFamily="34" charset="0"/>
                <a:cs typeface="Tahoma" pitchFamily="34" charset="0"/>
              </a:rPr>
              <a:t> </a:t>
            </a:r>
            <a:r>
              <a:rPr lang="en-US" i="1" dirty="0" err="1">
                <a:solidFill>
                  <a:srgbClr val="17375E"/>
                </a:solidFill>
                <a:latin typeface="Tahoma" pitchFamily="34" charset="0"/>
                <a:cs typeface="Tahoma" pitchFamily="34" charset="0"/>
              </a:rPr>
              <a:t>trí</a:t>
            </a:r>
            <a:r>
              <a:rPr lang="en-US" i="1" dirty="0">
                <a:solidFill>
                  <a:srgbClr val="17375E"/>
                </a:solidFill>
                <a:latin typeface="Tahoma" pitchFamily="34" charset="0"/>
                <a:cs typeface="Tahoma" pitchFamily="34" charset="0"/>
              </a:rPr>
              <a:t> </a:t>
            </a:r>
            <a:r>
              <a:rPr lang="en-US" i="1" dirty="0" err="1">
                <a:solidFill>
                  <a:srgbClr val="17375E"/>
                </a:solidFill>
                <a:latin typeface="Tahoma" pitchFamily="34" charset="0"/>
                <a:cs typeface="Tahoma" pitchFamily="34" charset="0"/>
              </a:rPr>
              <a:t>tồn</a:t>
            </a:r>
            <a:r>
              <a:rPr lang="en-US" i="1" dirty="0">
                <a:solidFill>
                  <a:srgbClr val="17375E"/>
                </a:solidFill>
                <a:latin typeface="Tahoma" pitchFamily="34" charset="0"/>
                <a:cs typeface="Tahoma" pitchFamily="34" charset="0"/>
              </a:rPr>
              <a:t> </a:t>
            </a:r>
            <a:r>
              <a:rPr lang="en-US" i="1" dirty="0" err="1">
                <a:solidFill>
                  <a:srgbClr val="17375E"/>
                </a:solidFill>
                <a:latin typeface="Tahoma" pitchFamily="34" charset="0"/>
                <a:cs typeface="Tahoma" pitchFamily="34" charset="0"/>
              </a:rPr>
              <a:t>tại</a:t>
            </a:r>
            <a:r>
              <a:rPr lang="en-US" i="1" dirty="0">
                <a:solidFill>
                  <a:srgbClr val="17375E"/>
                </a:solidFill>
                <a:latin typeface="Tahoma" pitchFamily="34" charset="0"/>
                <a:cs typeface="Tahoma" pitchFamily="34" charset="0"/>
              </a:rPr>
              <a:t> </a:t>
            </a:r>
          </a:p>
          <a:p>
            <a:pPr algn="ctr" eaLnBrk="1" hangingPunct="1">
              <a:defRPr/>
            </a:pPr>
            <a:r>
              <a:rPr lang="en-US" i="1" dirty="0" err="1">
                <a:solidFill>
                  <a:srgbClr val="17375E"/>
                </a:solidFill>
                <a:latin typeface="Tahoma" pitchFamily="34" charset="0"/>
                <a:cs typeface="Tahoma" pitchFamily="34" charset="0"/>
              </a:rPr>
              <a:t>của</a:t>
            </a:r>
            <a:r>
              <a:rPr lang="en-US" i="1" dirty="0">
                <a:solidFill>
                  <a:srgbClr val="17375E"/>
                </a:solidFill>
                <a:latin typeface="Tahoma" pitchFamily="34" charset="0"/>
                <a:cs typeface="Tahoma" pitchFamily="34" charset="0"/>
              </a:rPr>
              <a:t> </a:t>
            </a:r>
            <a:r>
              <a:rPr lang="en-US" i="1" dirty="0" err="1">
                <a:solidFill>
                  <a:srgbClr val="17375E"/>
                </a:solidFill>
                <a:latin typeface="Tahoma" pitchFamily="34" charset="0"/>
                <a:cs typeface="Tahoma" pitchFamily="34" charset="0"/>
              </a:rPr>
              <a:t>người</a:t>
            </a:r>
            <a:r>
              <a:rPr lang="en-US" i="1" dirty="0">
                <a:solidFill>
                  <a:srgbClr val="17375E"/>
                </a:solidFill>
                <a:latin typeface="Tahoma" pitchFamily="34" charset="0"/>
                <a:cs typeface="Tahoma" pitchFamily="34" charset="0"/>
              </a:rPr>
              <a:t>/ </a:t>
            </a:r>
            <a:r>
              <a:rPr lang="en-US" altLang="ja-JP" i="1" dirty="0">
                <a:solidFill>
                  <a:srgbClr val="17375E"/>
                </a:solidFill>
                <a:latin typeface="Tahoma" pitchFamily="34" charset="0"/>
                <a:ea typeface="MS PGothic" pitchFamily="34" charset="-128"/>
                <a:cs typeface="Arial" pitchFamily="34" charset="0"/>
              </a:rPr>
              <a:t>con </a:t>
            </a:r>
            <a:r>
              <a:rPr lang="en-US" altLang="ja-JP" i="1" dirty="0" err="1">
                <a:solidFill>
                  <a:srgbClr val="17375E"/>
                </a:solidFill>
                <a:latin typeface="Tahoma" pitchFamily="34" charset="0"/>
                <a:ea typeface="MS PGothic" pitchFamily="34" charset="-128"/>
                <a:cs typeface="Arial" pitchFamily="34" charset="0"/>
              </a:rPr>
              <a:t>vật</a:t>
            </a:r>
            <a:r>
              <a:rPr lang="en-US" altLang="ja-JP" i="1" dirty="0">
                <a:solidFill>
                  <a:srgbClr val="17375E"/>
                </a:solidFill>
                <a:latin typeface="Tahoma" pitchFamily="34" charset="0"/>
                <a:ea typeface="MS PGothic" pitchFamily="34" charset="-128"/>
                <a:cs typeface="Arial" pitchFamily="34" charset="0"/>
              </a:rPr>
              <a:t>.</a:t>
            </a:r>
            <a:endParaRPr lang="en-US" i="1" dirty="0">
              <a:solidFill>
                <a:srgbClr val="17375E"/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3E76CF-02FF-D4C4-C245-03D26B5798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36712" y="3337173"/>
            <a:ext cx="8915400" cy="1200329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ja-JP" altLang="en-US" sz="2400" b="1">
                <a:latin typeface="MS PMincho" panose="02020600040205080304" pitchFamily="18" charset="-128"/>
                <a:ea typeface="MS PMincho" panose="02020600040205080304" pitchFamily="18" charset="-128"/>
              </a:rPr>
              <a:t>わたし　　　　　　　　　　　　　　　　　まえ</a:t>
            </a:r>
            <a:endParaRPr lang="en-US" altLang="ja-JP" sz="2400" b="1" dirty="0">
              <a:latin typeface="MS PMincho" panose="02020600040205080304" pitchFamily="18" charset="-128"/>
              <a:ea typeface="MS PMincho" panose="02020600040205080304" pitchFamily="18" charset="-128"/>
            </a:endParaRPr>
          </a:p>
          <a:p>
            <a:pPr eaLnBrk="1" hangingPunct="1"/>
            <a:r>
              <a:rPr lang="ja-JP" altLang="en-US" sz="4000" b="1">
                <a:latin typeface="MS PMincho" panose="02020600040205080304" pitchFamily="18" charset="-128"/>
                <a:ea typeface="MS PMincho" panose="02020600040205080304" pitchFamily="18" charset="-128"/>
              </a:rPr>
              <a:t>私</a:t>
            </a:r>
            <a:r>
              <a:rPr lang="ja-JP" altLang="en-US" sz="4000" b="1">
                <a:solidFill>
                  <a:srgbClr val="FFFF00"/>
                </a:solidFill>
                <a:latin typeface="MS PMincho" panose="02020600040205080304" pitchFamily="18" charset="-128"/>
                <a:ea typeface="MS PMincho" panose="02020600040205080304" pitchFamily="18" charset="-128"/>
              </a:rPr>
              <a:t>は　</a:t>
            </a:r>
            <a:r>
              <a:rPr lang="ja-JP" altLang="en-US" sz="4000" b="1">
                <a:latin typeface="MS PMincho" panose="02020600040205080304" pitchFamily="18" charset="-128"/>
                <a:ea typeface="MS PMincho" panose="02020600040205080304" pitchFamily="18" charset="-128"/>
              </a:rPr>
              <a:t>コンビニ　</a:t>
            </a:r>
            <a:r>
              <a:rPr lang="ja-JP" altLang="en-US" sz="4000" b="1">
                <a:solidFill>
                  <a:srgbClr val="FFFF00"/>
                </a:solidFill>
                <a:latin typeface="MS PMincho" panose="02020600040205080304" pitchFamily="18" charset="-128"/>
                <a:ea typeface="MS PMincho" panose="02020600040205080304" pitchFamily="18" charset="-128"/>
              </a:rPr>
              <a:t>の</a:t>
            </a:r>
            <a:r>
              <a:rPr lang="ja-JP" altLang="en-US" sz="4000" b="1">
                <a:latin typeface="MS PMincho" panose="02020600040205080304" pitchFamily="18" charset="-128"/>
                <a:ea typeface="MS PMincho" panose="02020600040205080304" pitchFamily="18" charset="-128"/>
              </a:rPr>
              <a:t>　前</a:t>
            </a:r>
            <a:r>
              <a:rPr lang="en-US" altLang="ja-JP" sz="4800" b="1" dirty="0">
                <a:solidFill>
                  <a:srgbClr val="FFFF00"/>
                </a:solidFill>
                <a:latin typeface="MS PMincho" panose="02020600040205080304" pitchFamily="18" charset="-128"/>
                <a:ea typeface="MS PMincho" panose="02020600040205080304" pitchFamily="18" charset="-128"/>
              </a:rPr>
              <a:t> </a:t>
            </a:r>
            <a:r>
              <a:rPr lang="ja-JP" altLang="en-US" sz="4800" b="1">
                <a:solidFill>
                  <a:srgbClr val="FFFF00"/>
                </a:solidFill>
                <a:latin typeface="MS PMincho" panose="02020600040205080304" pitchFamily="18" charset="-128"/>
                <a:ea typeface="MS PMincho" panose="02020600040205080304" pitchFamily="18" charset="-128"/>
              </a:rPr>
              <a:t>に</a:t>
            </a:r>
            <a:r>
              <a:rPr lang="ja-JP" altLang="en-US" sz="4000" b="1">
                <a:latin typeface="MS PMincho" panose="02020600040205080304" pitchFamily="18" charset="-128"/>
                <a:ea typeface="MS PMincho" panose="02020600040205080304" pitchFamily="18" charset="-128"/>
              </a:rPr>
              <a:t>　います。</a:t>
            </a:r>
            <a:endParaRPr lang="en-US" altLang="en-US" sz="4000" b="1" dirty="0">
              <a:latin typeface="MS PMincho" panose="02020600040205080304" pitchFamily="18" charset="-128"/>
              <a:ea typeface="MS PMincho" panose="02020600040205080304" pitchFamily="18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AFF9FFC-FC2B-59CD-6FF4-B0E83D9900FA}"/>
              </a:ext>
            </a:extLst>
          </p:cNvPr>
          <p:cNvSpPr txBox="1"/>
          <p:nvPr/>
        </p:nvSpPr>
        <p:spPr>
          <a:xfrm>
            <a:off x="3656012" y="4750475"/>
            <a:ext cx="5690532" cy="5909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VN" sz="3600" i="1" dirty="0"/>
              <a:t>Tôi ở trước cửa hàng tiện lợi.</a:t>
            </a:r>
          </a:p>
        </p:txBody>
      </p:sp>
    </p:spTree>
    <p:extLst>
      <p:ext uri="{BB962C8B-B14F-4D97-AF65-F5344CB8AC3E}">
        <p14:creationId xmlns:p14="http://schemas.microsoft.com/office/powerpoint/2010/main" val="4186263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3" grpId="0" animBg="1" autoUpdateAnimBg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4" name="Picture 2">
            <a:extLst>
              <a:ext uri="{FF2B5EF4-FFF2-40B4-BE49-F238E27FC236}">
                <a16:creationId xmlns:a16="http://schemas.microsoft.com/office/drawing/2014/main" id="{53E47DC7-74A0-A440-BE0F-E6E15CB854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688" y="216694"/>
            <a:ext cx="6858000" cy="2041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9395" name="Picture 3">
            <a:extLst>
              <a:ext uri="{FF2B5EF4-FFF2-40B4-BE49-F238E27FC236}">
                <a16:creationId xmlns:a16="http://schemas.microsoft.com/office/drawing/2014/main" id="{597F32A5-2D59-C94A-AD59-2A288C0704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8612" y="2362200"/>
            <a:ext cx="8686800" cy="2306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9FD4B4D-EEAF-4A40-ABD3-3B95DE3064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03375" y="4876800"/>
            <a:ext cx="8839200" cy="661988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ja-JP" altLang="en-US" sz="3700" b="1">
                <a:solidFill>
                  <a:schemeClr val="bg1"/>
                </a:solidFill>
                <a:latin typeface="MS PMincho" panose="02020600040205080304" pitchFamily="18" charset="-128"/>
                <a:ea typeface="MS PMincho" panose="02020600040205080304" pitchFamily="18" charset="-128"/>
              </a:rPr>
              <a:t>①私は　じどうはんばいきの　前に　います。</a:t>
            </a:r>
            <a:endParaRPr lang="en-US" altLang="en-US" sz="3700" b="1">
              <a:solidFill>
                <a:schemeClr val="bg1"/>
              </a:solidFill>
              <a:latin typeface="MS PMincho" panose="02020600040205080304" pitchFamily="18" charset="-128"/>
              <a:ea typeface="MS PMincho" panose="02020600040205080304" pitchFamily="18" charset="-128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5FAB76-52F7-E944-8973-109711D342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81150" y="5943601"/>
            <a:ext cx="8839200" cy="677863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ja-JP" altLang="en-US" sz="3800" b="1">
                <a:solidFill>
                  <a:schemeClr val="bg1"/>
                </a:solidFill>
                <a:latin typeface="MS PMincho" panose="02020600040205080304" pitchFamily="18" charset="-128"/>
                <a:ea typeface="MS PMincho" panose="02020600040205080304" pitchFamily="18" charset="-128"/>
              </a:rPr>
              <a:t>②私は　こうえんの　なかに　います。</a:t>
            </a:r>
            <a:endParaRPr lang="en-US" altLang="en-US" sz="3800" b="1" dirty="0">
              <a:solidFill>
                <a:schemeClr val="bg1"/>
              </a:solidFill>
              <a:latin typeface="MS PMincho" panose="02020600040205080304" pitchFamily="18" charset="-128"/>
              <a:ea typeface="MS PMincho" panose="02020600040205080304" pitchFamily="18" charset="-128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AF4A628-4FB0-6852-36B6-5F181122A6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70212" y="719047"/>
            <a:ext cx="8915400" cy="1200329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ja-JP" altLang="en-US" sz="2400" b="1">
                <a:latin typeface="MS PMincho" panose="02020600040205080304" pitchFamily="18" charset="-128"/>
                <a:ea typeface="MS PMincho" panose="02020600040205080304" pitchFamily="18" charset="-128"/>
              </a:rPr>
              <a:t>わたし　　　　　　　　　　　　　　　　　まえ</a:t>
            </a:r>
            <a:endParaRPr lang="en-US" altLang="ja-JP" sz="2400" b="1" dirty="0">
              <a:latin typeface="MS PMincho" panose="02020600040205080304" pitchFamily="18" charset="-128"/>
              <a:ea typeface="MS PMincho" panose="02020600040205080304" pitchFamily="18" charset="-128"/>
            </a:endParaRPr>
          </a:p>
          <a:p>
            <a:pPr eaLnBrk="1" hangingPunct="1"/>
            <a:r>
              <a:rPr lang="ja-JP" altLang="en-US" sz="4000" b="1">
                <a:latin typeface="MS PMincho" panose="02020600040205080304" pitchFamily="18" charset="-128"/>
                <a:ea typeface="MS PMincho" panose="02020600040205080304" pitchFamily="18" charset="-128"/>
              </a:rPr>
              <a:t>私</a:t>
            </a:r>
            <a:r>
              <a:rPr lang="ja-JP" altLang="en-US" sz="4000" b="1">
                <a:solidFill>
                  <a:srgbClr val="FFFF00"/>
                </a:solidFill>
                <a:latin typeface="MS PMincho" panose="02020600040205080304" pitchFamily="18" charset="-128"/>
                <a:ea typeface="MS PMincho" panose="02020600040205080304" pitchFamily="18" charset="-128"/>
              </a:rPr>
              <a:t>は　</a:t>
            </a:r>
            <a:r>
              <a:rPr lang="ja-JP" altLang="en-US" sz="4000" b="1">
                <a:latin typeface="MS PMincho" panose="02020600040205080304" pitchFamily="18" charset="-128"/>
                <a:ea typeface="MS PMincho" panose="02020600040205080304" pitchFamily="18" charset="-128"/>
              </a:rPr>
              <a:t>びょういん　</a:t>
            </a:r>
            <a:r>
              <a:rPr lang="ja-JP" altLang="en-US" sz="4000" b="1">
                <a:solidFill>
                  <a:srgbClr val="FFFF00"/>
                </a:solidFill>
                <a:latin typeface="MS PMincho" panose="02020600040205080304" pitchFamily="18" charset="-128"/>
                <a:ea typeface="MS PMincho" panose="02020600040205080304" pitchFamily="18" charset="-128"/>
              </a:rPr>
              <a:t>の</a:t>
            </a:r>
            <a:r>
              <a:rPr lang="ja-JP" altLang="en-US" sz="4000" b="1">
                <a:latin typeface="MS PMincho" panose="02020600040205080304" pitchFamily="18" charset="-128"/>
                <a:ea typeface="MS PMincho" panose="02020600040205080304" pitchFamily="18" charset="-128"/>
              </a:rPr>
              <a:t>　前</a:t>
            </a:r>
            <a:r>
              <a:rPr lang="en-US" altLang="ja-JP" sz="4800" b="1" dirty="0">
                <a:solidFill>
                  <a:srgbClr val="FFFF00"/>
                </a:solidFill>
                <a:latin typeface="MS PMincho" panose="02020600040205080304" pitchFamily="18" charset="-128"/>
                <a:ea typeface="MS PMincho" panose="02020600040205080304" pitchFamily="18" charset="-128"/>
              </a:rPr>
              <a:t> </a:t>
            </a:r>
            <a:r>
              <a:rPr lang="ja-JP" altLang="en-US" sz="4800" b="1">
                <a:solidFill>
                  <a:srgbClr val="FFFF00"/>
                </a:solidFill>
                <a:latin typeface="MS PMincho" panose="02020600040205080304" pitchFamily="18" charset="-128"/>
                <a:ea typeface="MS PMincho" panose="02020600040205080304" pitchFamily="18" charset="-128"/>
              </a:rPr>
              <a:t>に</a:t>
            </a:r>
            <a:r>
              <a:rPr lang="ja-JP" altLang="en-US" sz="4000" b="1">
                <a:latin typeface="MS PMincho" panose="02020600040205080304" pitchFamily="18" charset="-128"/>
                <a:ea typeface="MS PMincho" panose="02020600040205080304" pitchFamily="18" charset="-128"/>
              </a:rPr>
              <a:t>　います。</a:t>
            </a:r>
            <a:endParaRPr lang="en-US" altLang="en-US" sz="4000" b="1" dirty="0">
              <a:latin typeface="MS PMincho" panose="02020600040205080304" pitchFamily="18" charset="-128"/>
              <a:ea typeface="MS PMincho" panose="02020600040205080304" pitchFamily="18" charset="-128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9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2" grpId="0" animBg="1" autoUpdateAnimBg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2">
            <a:extLst>
              <a:ext uri="{FF2B5EF4-FFF2-40B4-BE49-F238E27FC236}">
                <a16:creationId xmlns:a16="http://schemas.microsoft.com/office/drawing/2014/main" id="{F3814BC2-F4A9-704A-B931-75E05D134B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4813" y="76200"/>
            <a:ext cx="8678863" cy="297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D454091-836A-AD4C-84B8-005C41C1D7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4812" y="3657600"/>
            <a:ext cx="8839200" cy="661988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ja-JP" altLang="en-US" sz="3700" b="1">
                <a:solidFill>
                  <a:schemeClr val="bg1"/>
                </a:solidFill>
                <a:latin typeface="MS PMincho" panose="02020600040205080304" pitchFamily="18" charset="-128"/>
                <a:ea typeface="MS PMincho" panose="02020600040205080304" pitchFamily="18" charset="-128"/>
              </a:rPr>
              <a:t>③私は　こうえんの　前に　います。</a:t>
            </a:r>
            <a:endParaRPr lang="en-US" altLang="en-US" sz="3700" b="1">
              <a:solidFill>
                <a:schemeClr val="bg1"/>
              </a:solidFill>
              <a:latin typeface="MS PMincho" panose="02020600040205080304" pitchFamily="18" charset="-128"/>
              <a:ea typeface="MS PMincho" panose="02020600040205080304" pitchFamily="18" charset="-128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AD6B73-8294-6944-94DE-68FED39BB6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52587" y="4724401"/>
            <a:ext cx="8839200" cy="677863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ja-JP" altLang="en-US" sz="3800" b="1">
                <a:solidFill>
                  <a:schemeClr val="bg1"/>
                </a:solidFill>
                <a:latin typeface="MS PMincho" panose="02020600040205080304" pitchFamily="18" charset="-128"/>
                <a:ea typeface="MS PMincho" panose="02020600040205080304" pitchFamily="18" charset="-128"/>
              </a:rPr>
              <a:t>②私は　こうばんの　よこに　います。</a:t>
            </a:r>
            <a:endParaRPr lang="en-US" altLang="en-US" sz="3800" b="1">
              <a:solidFill>
                <a:schemeClr val="bg1"/>
              </a:solidFill>
              <a:latin typeface="MS PMincho" panose="02020600040205080304" pitchFamily="18" charset="-128"/>
              <a:ea typeface="MS PMincho" panose="02020600040205080304" pitchFamily="18" charset="-128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Horizontal Scroll 4">
            <a:extLst>
              <a:ext uri="{FF2B5EF4-FFF2-40B4-BE49-F238E27FC236}">
                <a16:creationId xmlns:a16="http://schemas.microsoft.com/office/drawing/2014/main" id="{2A312B27-98E2-674A-BA64-B17BAFE958F0}"/>
              </a:ext>
            </a:extLst>
          </p:cNvPr>
          <p:cNvSpPr/>
          <p:nvPr/>
        </p:nvSpPr>
        <p:spPr>
          <a:xfrm>
            <a:off x="1751013" y="0"/>
            <a:ext cx="3059113" cy="762000"/>
          </a:xfrm>
          <a:prstGeom prst="horizontalScroll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ja-JP" altLang="en-US" sz="2800" b="1">
                <a:solidFill>
                  <a:srgbClr val="7030A0"/>
                </a:solidFill>
                <a:ea typeface="MS PGothic" pitchFamily="34" charset="-128"/>
                <a:cs typeface="Arial" pitchFamily="34" charset="0"/>
              </a:rPr>
              <a:t>チャレンジ　３</a:t>
            </a:r>
            <a:endParaRPr lang="en-US" sz="2800" b="1" dirty="0">
              <a:solidFill>
                <a:srgbClr val="7030A0"/>
              </a:solidFill>
              <a:cs typeface="Arial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303AA2-E096-DC4B-A707-1C8ABEDBF4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85925" y="4306889"/>
            <a:ext cx="7453312" cy="708025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ja-JP" sz="4000" b="1" dirty="0">
                <a:solidFill>
                  <a:schemeClr val="bg1"/>
                </a:solidFill>
                <a:latin typeface="MS PMincho" panose="02020600040205080304" pitchFamily="18" charset="-128"/>
                <a:ea typeface="MS PMincho" panose="02020600040205080304" pitchFamily="18" charset="-128"/>
              </a:rPr>
              <a:t>A</a:t>
            </a:r>
            <a:r>
              <a:rPr lang="ja-JP" altLang="en-US" sz="4000" b="1">
                <a:solidFill>
                  <a:schemeClr val="bg1"/>
                </a:solidFill>
                <a:latin typeface="MS PMincho" panose="02020600040205080304" pitchFamily="18" charset="-128"/>
                <a:ea typeface="MS PMincho" panose="02020600040205080304" pitchFamily="18" charset="-128"/>
              </a:rPr>
              <a:t>：ちかくに　なにが　ありますか。</a:t>
            </a:r>
            <a:endParaRPr lang="en-US" altLang="en-US" sz="4000" b="1" dirty="0">
              <a:solidFill>
                <a:schemeClr val="bg1"/>
              </a:solidFill>
              <a:latin typeface="MS PMincho" panose="02020600040205080304" pitchFamily="18" charset="-128"/>
              <a:ea typeface="MS PMincho" panose="02020600040205080304" pitchFamily="18" charset="-128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10F5E18-0C02-7048-8DA3-900D33979F8C}"/>
              </a:ext>
            </a:extLst>
          </p:cNvPr>
          <p:cNvSpPr/>
          <p:nvPr/>
        </p:nvSpPr>
        <p:spPr>
          <a:xfrm>
            <a:off x="4037013" y="3352800"/>
            <a:ext cx="3311525" cy="584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B64BC2-830F-4942-984A-8CA7E0E27D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85926" y="5151439"/>
            <a:ext cx="8218487" cy="708025"/>
          </a:xfrm>
          <a:prstGeom prst="rect">
            <a:avLst/>
          </a:prstGeom>
          <a:solidFill>
            <a:srgbClr val="00B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ja-JP" sz="4000" b="1">
                <a:solidFill>
                  <a:schemeClr val="bg1"/>
                </a:solidFill>
                <a:latin typeface="MS PMincho" panose="02020600040205080304" pitchFamily="18" charset="-128"/>
                <a:ea typeface="MS PMincho" panose="02020600040205080304" pitchFamily="18" charset="-128"/>
              </a:rPr>
              <a:t>B</a:t>
            </a:r>
            <a:r>
              <a:rPr lang="ja-JP" altLang="en-US" sz="4000" b="1">
                <a:solidFill>
                  <a:schemeClr val="bg1"/>
                </a:solidFill>
                <a:latin typeface="MS PMincho" panose="02020600040205080304" pitchFamily="18" charset="-128"/>
                <a:ea typeface="MS PMincho" panose="02020600040205080304" pitchFamily="18" charset="-128"/>
              </a:rPr>
              <a:t>：ちかくに　こうえんが　あります。</a:t>
            </a:r>
            <a:endParaRPr lang="en-US" altLang="en-US" sz="4000" b="1">
              <a:solidFill>
                <a:schemeClr val="bg1"/>
              </a:solidFill>
              <a:latin typeface="MS PMincho" panose="02020600040205080304" pitchFamily="18" charset="-128"/>
              <a:ea typeface="MS PMincho" panose="02020600040205080304" pitchFamily="18" charset="-128"/>
            </a:endParaRPr>
          </a:p>
        </p:txBody>
      </p:sp>
      <p:pic>
        <p:nvPicPr>
          <p:cNvPr id="16390" name="Picture 2">
            <a:extLst>
              <a:ext uri="{FF2B5EF4-FFF2-40B4-BE49-F238E27FC236}">
                <a16:creationId xmlns:a16="http://schemas.microsoft.com/office/drawing/2014/main" id="{D7CB9B95-44E1-104B-A0CB-769227D514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926" y="762001"/>
            <a:ext cx="6618287" cy="3343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4C3F92C2-1B66-D74D-8470-109448988C25}"/>
              </a:ext>
            </a:extLst>
          </p:cNvPr>
          <p:cNvSpPr/>
          <p:nvPr/>
        </p:nvSpPr>
        <p:spPr>
          <a:xfrm>
            <a:off x="2436812" y="4419601"/>
            <a:ext cx="1752600" cy="59531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DE03250-B971-7F40-9742-7B47D9DD6A42}"/>
              </a:ext>
            </a:extLst>
          </p:cNvPr>
          <p:cNvSpPr/>
          <p:nvPr/>
        </p:nvSpPr>
        <p:spPr>
          <a:xfrm>
            <a:off x="5411788" y="4419601"/>
            <a:ext cx="2435225" cy="59531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4" name="7008004_DiscB_19.mp3" descr="7008004_DiscB_19.mp3">
            <a:hlinkClick r:id="" action="ppaction://media"/>
            <a:extLst>
              <a:ext uri="{FF2B5EF4-FFF2-40B4-BE49-F238E27FC236}">
                <a16:creationId xmlns:a16="http://schemas.microsoft.com/office/drawing/2014/main" id="{54CB393F-98B2-6C41-AAC0-EEE2BE3502B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286375" y="287339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2262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6" grpId="0" animBg="1" autoUpdateAnimBg="0"/>
      <p:bldP spid="12" grpId="0" animBg="1" autoUpdateAnimBg="0"/>
      <p:bldP spid="9" grpId="0" animBg="1" autoUpdateAnimBg="0"/>
      <p:bldP spid="3" grpId="0" animBg="1" autoUpdateAnimBg="0"/>
      <p:bldP spid="10" grpId="0" animBg="1" autoUpdateAnimBg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6C791CB-4A49-EF49-92E2-33AAA85D7BBB}"/>
              </a:ext>
            </a:extLst>
          </p:cNvPr>
          <p:cNvSpPr txBox="1"/>
          <p:nvPr/>
        </p:nvSpPr>
        <p:spPr>
          <a:xfrm>
            <a:off x="1827212" y="304801"/>
            <a:ext cx="7200900" cy="52387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>
              <a:defRPr/>
            </a:pPr>
            <a:r>
              <a:rPr lang="en-US" sz="2800">
                <a:solidFill>
                  <a:srgbClr val="000000"/>
                </a:solidFill>
                <a:latin typeface="Tahoma" pitchFamily="34" charset="0"/>
                <a:cs typeface="Tahoma" pitchFamily="34" charset="0"/>
              </a:rPr>
              <a:t>(</a:t>
            </a:r>
            <a:r>
              <a:rPr lang="ja-JP" altLang="en-US" sz="2800">
                <a:solidFill>
                  <a:srgbClr val="000000"/>
                </a:solidFill>
                <a:latin typeface="Tahoma" pitchFamily="34" charset="0"/>
                <a:ea typeface="MS PGothic" pitchFamily="34" charset="-128"/>
                <a:cs typeface="Tahoma" pitchFamily="34" charset="0"/>
              </a:rPr>
              <a:t>２</a:t>
            </a:r>
            <a:r>
              <a:rPr lang="en-US" sz="2800">
                <a:solidFill>
                  <a:srgbClr val="000000"/>
                </a:solidFill>
                <a:latin typeface="Tahoma" pitchFamily="34" charset="0"/>
                <a:cs typeface="Tahoma" pitchFamily="34" charset="0"/>
              </a:rPr>
              <a:t>)      [ở đâu]   [có/tồn tại]   [ai/cái gì]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440CB16-82D4-7745-9284-5504D6663131}"/>
              </a:ext>
            </a:extLst>
          </p:cNvPr>
          <p:cNvSpPr/>
          <p:nvPr/>
        </p:nvSpPr>
        <p:spPr>
          <a:xfrm>
            <a:off x="2132012" y="1905000"/>
            <a:ext cx="7848600" cy="1219200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ja-JP" altLang="en-US" sz="4000" b="1">
                <a:latin typeface="HG正楷書体-PRO" pitchFamily="65" charset="-128"/>
                <a:ea typeface="HG正楷書体-PRO" pitchFamily="65" charset="-128"/>
              </a:rPr>
              <a:t>～に　～が　あります／います。</a:t>
            </a:r>
            <a:endParaRPr lang="en-US" altLang="en-US" sz="4000" b="1" dirty="0">
              <a:latin typeface="HG正楷書体-PRO" pitchFamily="65" charset="-128"/>
              <a:ea typeface="HG正楷書体-PRO" pitchFamily="65" charset="-128"/>
            </a:endParaRPr>
          </a:p>
          <a:p>
            <a:pPr algn="ctr" eaLnBrk="1" hangingPunct="1">
              <a:defRPr/>
            </a:pPr>
            <a:endParaRPr lang="en-US" b="1" dirty="0"/>
          </a:p>
        </p:txBody>
      </p:sp>
      <p:sp>
        <p:nvSpPr>
          <p:cNvPr id="4" name="Oval Callout 3">
            <a:extLst>
              <a:ext uri="{FF2B5EF4-FFF2-40B4-BE49-F238E27FC236}">
                <a16:creationId xmlns:a16="http://schemas.microsoft.com/office/drawing/2014/main" id="{994AD7EC-B0AF-084D-9320-534E2BA98D29}"/>
              </a:ext>
            </a:extLst>
          </p:cNvPr>
          <p:cNvSpPr/>
          <p:nvPr/>
        </p:nvSpPr>
        <p:spPr>
          <a:xfrm>
            <a:off x="7389812" y="4572000"/>
            <a:ext cx="3276600" cy="1219200"/>
          </a:xfrm>
          <a:prstGeom prst="wedgeEllipseCallout">
            <a:avLst>
              <a:gd name="adj1" fmla="val -177966"/>
              <a:gd name="adj2" fmla="val -210209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i="1" dirty="0" err="1">
                <a:solidFill>
                  <a:srgbClr val="17375E"/>
                </a:solidFill>
                <a:latin typeface="Tahoma" pitchFamily="34" charset="0"/>
                <a:cs typeface="Tahoma" pitchFamily="34" charset="0"/>
              </a:rPr>
              <a:t>Trợ</a:t>
            </a:r>
            <a:r>
              <a:rPr lang="en-US" i="1" dirty="0">
                <a:solidFill>
                  <a:srgbClr val="17375E"/>
                </a:solidFill>
                <a:latin typeface="Tahoma" pitchFamily="34" charset="0"/>
                <a:cs typeface="Tahoma" pitchFamily="34" charset="0"/>
              </a:rPr>
              <a:t> </a:t>
            </a:r>
            <a:r>
              <a:rPr lang="en-US" i="1" dirty="0" err="1">
                <a:solidFill>
                  <a:srgbClr val="17375E"/>
                </a:solidFill>
                <a:latin typeface="Tahoma" pitchFamily="34" charset="0"/>
                <a:cs typeface="Tahoma" pitchFamily="34" charset="0"/>
              </a:rPr>
              <a:t>từ</a:t>
            </a:r>
            <a:r>
              <a:rPr lang="ja-JP" altLang="en-US" i="1">
                <a:solidFill>
                  <a:srgbClr val="17375E"/>
                </a:solidFill>
                <a:latin typeface="Tahoma" pitchFamily="34" charset="0"/>
                <a:ea typeface="MS PGothic" pitchFamily="34" charset="-128"/>
                <a:cs typeface="Tahoma" pitchFamily="34" charset="0"/>
              </a:rPr>
              <a:t>に</a:t>
            </a:r>
            <a:r>
              <a:rPr lang="en-US" i="1" dirty="0">
                <a:solidFill>
                  <a:srgbClr val="17375E"/>
                </a:solidFill>
                <a:latin typeface="Tahoma" pitchFamily="34" charset="0"/>
                <a:cs typeface="Tahoma" pitchFamily="34" charset="0"/>
              </a:rPr>
              <a:t>: </a:t>
            </a:r>
            <a:r>
              <a:rPr lang="en-US" i="1" dirty="0" err="1">
                <a:solidFill>
                  <a:srgbClr val="17375E"/>
                </a:solidFill>
                <a:latin typeface="Tahoma" pitchFamily="34" charset="0"/>
                <a:cs typeface="Tahoma" pitchFamily="34" charset="0"/>
              </a:rPr>
              <a:t>chỉ</a:t>
            </a:r>
            <a:r>
              <a:rPr lang="en-US" i="1" dirty="0">
                <a:solidFill>
                  <a:srgbClr val="17375E"/>
                </a:solidFill>
                <a:latin typeface="Tahoma" pitchFamily="34" charset="0"/>
                <a:cs typeface="Tahoma" pitchFamily="34" charset="0"/>
              </a:rPr>
              <a:t> </a:t>
            </a:r>
            <a:r>
              <a:rPr lang="en-US" i="1" dirty="0" err="1">
                <a:solidFill>
                  <a:srgbClr val="17375E"/>
                </a:solidFill>
                <a:latin typeface="Tahoma" pitchFamily="34" charset="0"/>
                <a:cs typeface="Tahoma" pitchFamily="34" charset="0"/>
              </a:rPr>
              <a:t>vị</a:t>
            </a:r>
            <a:r>
              <a:rPr lang="en-US" i="1" dirty="0">
                <a:solidFill>
                  <a:srgbClr val="17375E"/>
                </a:solidFill>
                <a:latin typeface="Tahoma" pitchFamily="34" charset="0"/>
                <a:cs typeface="Tahoma" pitchFamily="34" charset="0"/>
              </a:rPr>
              <a:t> </a:t>
            </a:r>
            <a:r>
              <a:rPr lang="en-US" i="1" dirty="0" err="1">
                <a:solidFill>
                  <a:srgbClr val="17375E"/>
                </a:solidFill>
                <a:latin typeface="Tahoma" pitchFamily="34" charset="0"/>
                <a:cs typeface="Tahoma" pitchFamily="34" charset="0"/>
              </a:rPr>
              <a:t>trí</a:t>
            </a:r>
            <a:r>
              <a:rPr lang="en-US" i="1" dirty="0">
                <a:solidFill>
                  <a:srgbClr val="17375E"/>
                </a:solidFill>
                <a:latin typeface="Tahoma" pitchFamily="34" charset="0"/>
                <a:cs typeface="Tahoma" pitchFamily="34" charset="0"/>
              </a:rPr>
              <a:t> </a:t>
            </a:r>
            <a:r>
              <a:rPr lang="en-US" i="1" dirty="0" err="1">
                <a:solidFill>
                  <a:srgbClr val="17375E"/>
                </a:solidFill>
                <a:latin typeface="Tahoma" pitchFamily="34" charset="0"/>
                <a:cs typeface="Tahoma" pitchFamily="34" charset="0"/>
              </a:rPr>
              <a:t>tồn</a:t>
            </a:r>
            <a:r>
              <a:rPr lang="en-US" i="1" dirty="0">
                <a:solidFill>
                  <a:srgbClr val="17375E"/>
                </a:solidFill>
                <a:latin typeface="Tahoma" pitchFamily="34" charset="0"/>
                <a:cs typeface="Tahoma" pitchFamily="34" charset="0"/>
              </a:rPr>
              <a:t> </a:t>
            </a:r>
            <a:r>
              <a:rPr lang="en-US" i="1" dirty="0" err="1">
                <a:solidFill>
                  <a:srgbClr val="17375E"/>
                </a:solidFill>
                <a:latin typeface="Tahoma" pitchFamily="34" charset="0"/>
                <a:cs typeface="Tahoma" pitchFamily="34" charset="0"/>
              </a:rPr>
              <a:t>tại</a:t>
            </a:r>
            <a:r>
              <a:rPr lang="en-US" i="1" dirty="0">
                <a:solidFill>
                  <a:srgbClr val="17375E"/>
                </a:solidFill>
                <a:latin typeface="Tahoma" pitchFamily="34" charset="0"/>
                <a:cs typeface="Tahoma" pitchFamily="34" charset="0"/>
              </a:rPr>
              <a:t> </a:t>
            </a:r>
            <a:r>
              <a:rPr lang="en-US" i="1" dirty="0" err="1">
                <a:solidFill>
                  <a:srgbClr val="17375E"/>
                </a:solidFill>
                <a:latin typeface="Tahoma" pitchFamily="34" charset="0"/>
                <a:cs typeface="Tahoma" pitchFamily="34" charset="0"/>
              </a:rPr>
              <a:t>ở</a:t>
            </a:r>
            <a:r>
              <a:rPr lang="en-US" i="1" dirty="0">
                <a:solidFill>
                  <a:srgbClr val="17375E"/>
                </a:solidFill>
                <a:latin typeface="Tahoma" pitchFamily="34" charset="0"/>
                <a:cs typeface="Tahoma" pitchFamily="34" charset="0"/>
              </a:rPr>
              <a:t> </a:t>
            </a:r>
            <a:r>
              <a:rPr lang="en-US" i="1" dirty="0" err="1">
                <a:solidFill>
                  <a:srgbClr val="17375E"/>
                </a:solidFill>
                <a:latin typeface="Tahoma" pitchFamily="34" charset="0"/>
                <a:cs typeface="Tahoma" pitchFamily="34" charset="0"/>
              </a:rPr>
              <a:t>đâu</a:t>
            </a:r>
            <a:r>
              <a:rPr lang="en-US" i="1" dirty="0">
                <a:solidFill>
                  <a:srgbClr val="17375E"/>
                </a:solidFill>
                <a:latin typeface="Tahoma" pitchFamily="34" charset="0"/>
                <a:cs typeface="Tahoma" pitchFamily="34" charset="0"/>
              </a:rPr>
              <a:t> </a:t>
            </a:r>
            <a:r>
              <a:rPr lang="en-US" i="1" dirty="0" err="1">
                <a:solidFill>
                  <a:srgbClr val="17375E"/>
                </a:solidFill>
                <a:latin typeface="Tahoma" pitchFamily="34" charset="0"/>
                <a:cs typeface="Tahoma" pitchFamily="34" charset="0"/>
              </a:rPr>
              <a:t>đó</a:t>
            </a:r>
            <a:r>
              <a:rPr lang="en-US" i="1" dirty="0">
                <a:solidFill>
                  <a:srgbClr val="17375E"/>
                </a:solidFill>
                <a:latin typeface="Tahoma" pitchFamily="34" charset="0"/>
                <a:cs typeface="Tahoma" pitchFamily="34" charset="0"/>
              </a:rPr>
              <a:t> </a:t>
            </a:r>
            <a:r>
              <a:rPr lang="en-US" i="1" dirty="0" err="1">
                <a:solidFill>
                  <a:srgbClr val="17375E"/>
                </a:solidFill>
                <a:latin typeface="Tahoma" pitchFamily="34" charset="0"/>
                <a:cs typeface="Tahoma" pitchFamily="34" charset="0"/>
              </a:rPr>
              <a:t>của</a:t>
            </a:r>
            <a:r>
              <a:rPr lang="en-US" i="1" dirty="0">
                <a:solidFill>
                  <a:srgbClr val="17375E"/>
                </a:solidFill>
                <a:latin typeface="Tahoma" pitchFamily="34" charset="0"/>
                <a:cs typeface="Tahoma" pitchFamily="34" charset="0"/>
              </a:rPr>
              <a:t> </a:t>
            </a:r>
            <a:r>
              <a:rPr lang="en-US" i="1" dirty="0" err="1">
                <a:solidFill>
                  <a:srgbClr val="17375E"/>
                </a:solidFill>
                <a:latin typeface="Tahoma" pitchFamily="34" charset="0"/>
                <a:cs typeface="Tahoma" pitchFamily="34" charset="0"/>
              </a:rPr>
              <a:t>người</a:t>
            </a:r>
            <a:r>
              <a:rPr lang="en-US" i="1" dirty="0">
                <a:solidFill>
                  <a:srgbClr val="17375E"/>
                </a:solidFill>
                <a:latin typeface="Tahoma" pitchFamily="34" charset="0"/>
                <a:cs typeface="Tahoma" pitchFamily="34" charset="0"/>
              </a:rPr>
              <a:t> hay </a:t>
            </a:r>
            <a:r>
              <a:rPr lang="en-US" i="1" dirty="0" err="1">
                <a:solidFill>
                  <a:srgbClr val="17375E"/>
                </a:solidFill>
                <a:latin typeface="Tahoma" pitchFamily="34" charset="0"/>
                <a:cs typeface="Tahoma" pitchFamily="34" charset="0"/>
              </a:rPr>
              <a:t>đồ</a:t>
            </a:r>
            <a:r>
              <a:rPr lang="en-US" i="1" dirty="0">
                <a:solidFill>
                  <a:srgbClr val="17375E"/>
                </a:solidFill>
                <a:latin typeface="Tahoma" pitchFamily="34" charset="0"/>
                <a:cs typeface="Tahoma" pitchFamily="34" charset="0"/>
              </a:rPr>
              <a:t> </a:t>
            </a:r>
            <a:r>
              <a:rPr lang="en-US" i="1" dirty="0" err="1">
                <a:solidFill>
                  <a:srgbClr val="17375E"/>
                </a:solidFill>
                <a:latin typeface="Tahoma" pitchFamily="34" charset="0"/>
                <a:cs typeface="Tahoma" pitchFamily="34" charset="0"/>
              </a:rPr>
              <a:t>vật</a:t>
            </a:r>
            <a:endParaRPr lang="en-US" i="1" dirty="0">
              <a:solidFill>
                <a:srgbClr val="17375E"/>
              </a:solidFill>
              <a:latin typeface="Tahoma" pitchFamily="34" charset="0"/>
              <a:cs typeface="Tahoma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>
            <a:extLst>
              <a:ext uri="{FF2B5EF4-FFF2-40B4-BE49-F238E27FC236}">
                <a16:creationId xmlns:a16="http://schemas.microsoft.com/office/drawing/2014/main" id="{518F4F93-236E-B549-B438-AABE47561F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2413" y="152400"/>
            <a:ext cx="9153525" cy="6705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11" descr="Z:\Japanese Division members' files\file scan tu moi shin\第10課\Picture 3.jpg">
            <a:extLst>
              <a:ext uri="{FF2B5EF4-FFF2-40B4-BE49-F238E27FC236}">
                <a16:creationId xmlns:a16="http://schemas.microsoft.com/office/drawing/2014/main" id="{4D9EEEF0-BCF8-D14D-9B2C-3CA3F8B8B3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3012" y="304801"/>
            <a:ext cx="6934200" cy="4703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DA37885-5A6A-DD41-99A5-BE041142F3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1012" y="5562601"/>
            <a:ext cx="31242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ja-JP" altLang="en-US" sz="4000" b="1">
                <a:latin typeface="NtMotoyaKyotai" panose="02020200000000000000" pitchFamily="18" charset="-128"/>
                <a:ea typeface="NtMotoyaKyotai" panose="02020200000000000000" pitchFamily="18" charset="-128"/>
              </a:rPr>
              <a:t>こうえん</a:t>
            </a:r>
            <a:r>
              <a:rPr lang="ja-JP" altLang="en-US" sz="4000" b="1" u="sng">
                <a:solidFill>
                  <a:srgbClr val="FF0000"/>
                </a:solidFill>
                <a:latin typeface="NtMotoyaKyotai" panose="02020200000000000000" pitchFamily="18" charset="-128"/>
                <a:ea typeface="NtMotoyaKyotai" panose="02020200000000000000" pitchFamily="18" charset="-128"/>
              </a:rPr>
              <a:t>に</a:t>
            </a:r>
            <a:endParaRPr lang="en-US" altLang="en-US" sz="4000" b="1" u="sng" dirty="0">
              <a:solidFill>
                <a:srgbClr val="FF0000"/>
              </a:solidFill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FFBB878-400C-4E41-B5DC-76AB3029E0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46612" y="5562601"/>
            <a:ext cx="13716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ja-JP" altLang="en-US" sz="4000" b="1">
                <a:latin typeface="NtMotoyaKyotai" panose="02020200000000000000" pitchFamily="18" charset="-128"/>
                <a:ea typeface="NtMotoyaKyotai" panose="02020200000000000000" pitchFamily="18" charset="-128"/>
              </a:rPr>
              <a:t>人</a:t>
            </a:r>
            <a:r>
              <a:rPr lang="ja-JP" altLang="en-US" sz="4000" b="1" u="sng">
                <a:solidFill>
                  <a:srgbClr val="FF0000"/>
                </a:solidFill>
                <a:latin typeface="NtMotoyaKyotai" panose="02020200000000000000" pitchFamily="18" charset="-128"/>
                <a:ea typeface="NtMotoyaKyotai" panose="02020200000000000000" pitchFamily="18" charset="-128"/>
              </a:rPr>
              <a:t>が</a:t>
            </a:r>
            <a:r>
              <a:rPr lang="ja-JP" altLang="en-US" sz="4000" b="1">
                <a:latin typeface="NtMotoyaKyotai" panose="02020200000000000000" pitchFamily="18" charset="-128"/>
                <a:ea typeface="NtMotoyaKyotai" panose="02020200000000000000" pitchFamily="18" charset="-128"/>
              </a:rPr>
              <a:t>　</a:t>
            </a:r>
            <a:endParaRPr lang="en-US" altLang="en-US" sz="4000" b="1" dirty="0"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85A4546-47BC-F149-9C68-63B6485114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8012" y="5562601"/>
            <a:ext cx="2441694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ja-JP" altLang="en-US" sz="4400" b="1">
                <a:latin typeface="NtMotoyaKyotai" panose="02020200000000000000" pitchFamily="18" charset="-128"/>
                <a:ea typeface="NtMotoyaKyotai" panose="02020200000000000000" pitchFamily="18" charset="-128"/>
              </a:rPr>
              <a:t>います。</a:t>
            </a:r>
            <a:endParaRPr lang="en-US" altLang="en-US" sz="2000" dirty="0">
              <a:ea typeface="NtMotoyaKyotai" panose="02020200000000000000" pitchFamily="18" charset="-128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5666536-2986-F64C-A16A-B2C1DDA3DF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57887" y="5592764"/>
            <a:ext cx="22352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ja-JP" altLang="en-US" sz="4000" b="1">
                <a:solidFill>
                  <a:srgbClr val="FFFF00"/>
                </a:solidFill>
                <a:latin typeface="NtMotoyaKyotai" panose="02020200000000000000" pitchFamily="18" charset="-128"/>
                <a:ea typeface="NtMotoyaKyotai" panose="02020200000000000000" pitchFamily="18" charset="-128"/>
              </a:rPr>
              <a:t>たくさん</a:t>
            </a:r>
            <a:endParaRPr lang="en-US" altLang="en-US" dirty="0">
              <a:solidFill>
                <a:srgbClr val="FFFF00"/>
              </a:solidFill>
              <a:ea typeface="NtMotoyaKyotai" panose="02020200000000000000" pitchFamily="18" charset="-128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E698DF9-5861-6D47-B0CE-362B1B901A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49412" y="5029200"/>
            <a:ext cx="8610600" cy="76993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ja-JP" altLang="en-US" sz="4400" b="1">
                <a:latin typeface="NtMotoyaKyotai" panose="02020200000000000000" pitchFamily="18" charset="-128"/>
                <a:ea typeface="NtMotoyaKyotai" panose="02020200000000000000" pitchFamily="18" charset="-128"/>
              </a:rPr>
              <a:t>にわ</a:t>
            </a:r>
            <a:r>
              <a:rPr lang="ja-JP" altLang="en-US" sz="4400" b="1" u="sng">
                <a:solidFill>
                  <a:srgbClr val="FF0000"/>
                </a:solidFill>
                <a:latin typeface="NtMotoyaKyotai" panose="02020200000000000000" pitchFamily="18" charset="-128"/>
                <a:ea typeface="NtMotoyaKyotai" panose="02020200000000000000" pitchFamily="18" charset="-128"/>
              </a:rPr>
              <a:t>に</a:t>
            </a:r>
            <a:r>
              <a:rPr lang="ja-JP" altLang="en-US" sz="4400" b="1">
                <a:latin typeface="NtMotoyaKyotai" panose="02020200000000000000" pitchFamily="18" charset="-128"/>
                <a:ea typeface="NtMotoyaKyotai" panose="02020200000000000000" pitchFamily="18" charset="-128"/>
              </a:rPr>
              <a:t>　いぬ</a:t>
            </a:r>
            <a:r>
              <a:rPr lang="ja-JP" altLang="en-US" sz="4400" b="1" u="sng">
                <a:solidFill>
                  <a:srgbClr val="FF0000"/>
                </a:solidFill>
                <a:latin typeface="NtMotoyaKyotai" panose="02020200000000000000" pitchFamily="18" charset="-128"/>
                <a:ea typeface="NtMotoyaKyotai" panose="02020200000000000000" pitchFamily="18" charset="-128"/>
              </a:rPr>
              <a:t>が</a:t>
            </a:r>
            <a:r>
              <a:rPr lang="ja-JP" altLang="en-US" sz="4400" b="1">
                <a:latin typeface="NtMotoyaKyotai" panose="02020200000000000000" pitchFamily="18" charset="-128"/>
                <a:ea typeface="NtMotoyaKyotai" panose="02020200000000000000" pitchFamily="18" charset="-128"/>
              </a:rPr>
              <a:t>　います。</a:t>
            </a:r>
            <a:endParaRPr lang="en-US" altLang="en-US" sz="2000" dirty="0">
              <a:ea typeface="NtMotoyaKyotai" panose="02020200000000000000" pitchFamily="18" charset="-128"/>
            </a:endParaRPr>
          </a:p>
        </p:txBody>
      </p:sp>
      <p:pic>
        <p:nvPicPr>
          <p:cNvPr id="20483" name="Picture 3">
            <a:extLst>
              <a:ext uri="{FF2B5EF4-FFF2-40B4-BE49-F238E27FC236}">
                <a16:creationId xmlns:a16="http://schemas.microsoft.com/office/drawing/2014/main" id="{27B58104-EA00-3745-884E-59FB951E07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3012" y="0"/>
            <a:ext cx="6883400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107BEB0-A45E-A2B8-0136-632433D6BC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22424" y="5799138"/>
            <a:ext cx="9577388" cy="769441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ja-JP" altLang="en-US" sz="4400" b="1">
                <a:latin typeface="NtMotoyaKyotai" panose="02020200000000000000" pitchFamily="18" charset="-128"/>
                <a:ea typeface="NtMotoyaKyotai" panose="02020200000000000000" pitchFamily="18" charset="-128"/>
              </a:rPr>
              <a:t>にわ</a:t>
            </a:r>
            <a:r>
              <a:rPr lang="ja-JP" altLang="en-US" sz="4400" b="1" u="sng">
                <a:solidFill>
                  <a:srgbClr val="FF0000"/>
                </a:solidFill>
                <a:latin typeface="NtMotoyaKyotai" panose="02020200000000000000" pitchFamily="18" charset="-128"/>
                <a:ea typeface="NtMotoyaKyotai" panose="02020200000000000000" pitchFamily="18" charset="-128"/>
              </a:rPr>
              <a:t>に</a:t>
            </a:r>
            <a:r>
              <a:rPr lang="ja-JP" altLang="en-US" sz="4400" b="1">
                <a:latin typeface="NtMotoyaKyotai" panose="02020200000000000000" pitchFamily="18" charset="-128"/>
                <a:ea typeface="NtMotoyaKyotai" panose="02020200000000000000" pitchFamily="18" charset="-128"/>
              </a:rPr>
              <a:t>　いぬ　と　ねこ</a:t>
            </a:r>
            <a:r>
              <a:rPr lang="ja-JP" altLang="en-US" sz="4400" b="1" u="sng">
                <a:solidFill>
                  <a:srgbClr val="FF0000"/>
                </a:solidFill>
                <a:latin typeface="NtMotoyaKyotai" panose="02020200000000000000" pitchFamily="18" charset="-128"/>
                <a:ea typeface="NtMotoyaKyotai" panose="02020200000000000000" pitchFamily="18" charset="-128"/>
              </a:rPr>
              <a:t>が</a:t>
            </a:r>
            <a:r>
              <a:rPr lang="ja-JP" altLang="en-US" sz="4400" b="1">
                <a:latin typeface="NtMotoyaKyotai" panose="02020200000000000000" pitchFamily="18" charset="-128"/>
                <a:ea typeface="NtMotoyaKyotai" panose="02020200000000000000" pitchFamily="18" charset="-128"/>
              </a:rPr>
              <a:t>　います。</a:t>
            </a:r>
            <a:endParaRPr lang="en-US" altLang="en-US" sz="2000" dirty="0">
              <a:ea typeface="NtMotoyaKyotai" panose="02020200000000000000" pitchFamily="18" charset="-128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3" descr="C:\Documents and Settings\nhungltt\Desktop\Picture\cho trong tui.jpg">
            <a:extLst>
              <a:ext uri="{FF2B5EF4-FFF2-40B4-BE49-F238E27FC236}">
                <a16:creationId xmlns:a16="http://schemas.microsoft.com/office/drawing/2014/main" id="{936015ED-BB1C-5F4E-8F0D-B268DD38E8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4012" y="304800"/>
            <a:ext cx="6400800" cy="48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33ABCD8-53D6-FD4B-B55A-CC5B628B89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1412" y="5562600"/>
            <a:ext cx="9906000" cy="769441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ja-JP" altLang="en-US" sz="4400" b="1">
                <a:latin typeface="NtMotoyaKyotai" panose="02020200000000000000" pitchFamily="18" charset="-128"/>
                <a:ea typeface="NtMotoyaKyotai" panose="02020200000000000000" pitchFamily="18" charset="-128"/>
              </a:rPr>
              <a:t>かばんの　なか</a:t>
            </a:r>
            <a:r>
              <a:rPr lang="ja-JP" altLang="en-US" sz="4400" b="1" u="sng">
                <a:solidFill>
                  <a:srgbClr val="FF0000"/>
                </a:solidFill>
                <a:latin typeface="NtMotoyaKyotai" panose="02020200000000000000" pitchFamily="18" charset="-128"/>
                <a:ea typeface="NtMotoyaKyotai" panose="02020200000000000000" pitchFamily="18" charset="-128"/>
              </a:rPr>
              <a:t>に</a:t>
            </a:r>
            <a:r>
              <a:rPr lang="ja-JP" altLang="en-US" sz="4400" b="1">
                <a:latin typeface="NtMotoyaKyotai" panose="02020200000000000000" pitchFamily="18" charset="-128"/>
                <a:ea typeface="NtMotoyaKyotai" panose="02020200000000000000" pitchFamily="18" charset="-128"/>
              </a:rPr>
              <a:t>　いぬ</a:t>
            </a:r>
            <a:r>
              <a:rPr lang="ja-JP" altLang="en-US" sz="4400" b="1" u="sng">
                <a:solidFill>
                  <a:srgbClr val="FF0000"/>
                </a:solidFill>
                <a:latin typeface="NtMotoyaKyotai" panose="02020200000000000000" pitchFamily="18" charset="-128"/>
                <a:ea typeface="NtMotoyaKyotai" panose="02020200000000000000" pitchFamily="18" charset="-128"/>
              </a:rPr>
              <a:t>が</a:t>
            </a:r>
            <a:r>
              <a:rPr lang="ja-JP" altLang="en-US" sz="4400" b="1">
                <a:latin typeface="NtMotoyaKyotai" panose="02020200000000000000" pitchFamily="18" charset="-128"/>
                <a:ea typeface="NtMotoyaKyotai" panose="02020200000000000000" pitchFamily="18" charset="-128"/>
              </a:rPr>
              <a:t>　います。</a:t>
            </a:r>
            <a:endParaRPr lang="en-US" altLang="en-US" sz="2000" dirty="0">
              <a:ea typeface="NtMotoyaKyotai" panose="02020200000000000000" pitchFamily="18" charset="-128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CA87A3B-0BAF-1E49-8F4F-8B15A4B0F2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2412" y="5554135"/>
            <a:ext cx="358140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ja-JP" altLang="en-US" sz="3600" b="1">
                <a:latin typeface="NtMotoyaKyotai" panose="02020200000000000000" pitchFamily="18" charset="-128"/>
                <a:ea typeface="NtMotoyaKyotai" panose="02020200000000000000" pitchFamily="18" charset="-128"/>
              </a:rPr>
              <a:t>へやの　なか</a:t>
            </a:r>
            <a:r>
              <a:rPr lang="ja-JP" altLang="en-US" sz="3600" b="1" u="sng">
                <a:solidFill>
                  <a:srgbClr val="FF0000"/>
                </a:solidFill>
                <a:latin typeface="NtMotoyaKyotai" panose="02020200000000000000" pitchFamily="18" charset="-128"/>
                <a:ea typeface="NtMotoyaKyotai" panose="02020200000000000000" pitchFamily="18" charset="-128"/>
              </a:rPr>
              <a:t>に</a:t>
            </a:r>
            <a:endParaRPr lang="en-US" altLang="en-US" sz="3600" b="1" u="sng">
              <a:solidFill>
                <a:srgbClr val="FF0000"/>
              </a:solidFill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D4114C-83C0-DC4A-9893-6834029F82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0412" y="5562601"/>
            <a:ext cx="36576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ja-JP" altLang="en-US" sz="3600" b="1">
                <a:latin typeface="NtMotoyaKyotai" panose="02020200000000000000" pitchFamily="18" charset="-128"/>
                <a:ea typeface="NtMotoyaKyotai" panose="02020200000000000000" pitchFamily="18" charset="-128"/>
              </a:rPr>
              <a:t>　ちず　　</a:t>
            </a:r>
            <a:r>
              <a:rPr lang="ja-JP" altLang="en-US" sz="3600" b="1" u="sng">
                <a:solidFill>
                  <a:srgbClr val="FF0000"/>
                </a:solidFill>
                <a:latin typeface="NtMotoyaKyotai" panose="02020200000000000000" pitchFamily="18" charset="-128"/>
                <a:ea typeface="NtMotoyaKyotai" panose="02020200000000000000" pitchFamily="18" charset="-128"/>
              </a:rPr>
              <a:t>が</a:t>
            </a:r>
            <a:r>
              <a:rPr lang="ja-JP" altLang="en-US" sz="3600" b="1">
                <a:latin typeface="NtMotoyaKyotai" panose="02020200000000000000" pitchFamily="18" charset="-128"/>
                <a:ea typeface="NtMotoyaKyotai" panose="02020200000000000000" pitchFamily="18" charset="-128"/>
              </a:rPr>
              <a:t>　</a:t>
            </a:r>
            <a:endParaRPr lang="en-US" altLang="en-US" sz="3600" b="1" dirty="0"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EBBF0C4-BAA4-DB4D-AA1E-82E3F870B5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89812" y="5562601"/>
            <a:ext cx="24384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ja-JP" altLang="en-US" sz="4000" b="1">
                <a:latin typeface="NtMotoyaKyotai" panose="02020200000000000000" pitchFamily="18" charset="-128"/>
                <a:ea typeface="NtMotoyaKyotai" panose="02020200000000000000" pitchFamily="18" charset="-128"/>
              </a:rPr>
              <a:t>あります。</a:t>
            </a:r>
            <a:endParaRPr lang="en-US" altLang="en-US" dirty="0">
              <a:ea typeface="NtMotoyaKyotai" panose="02020200000000000000" pitchFamily="18" charset="-128"/>
            </a:endParaRPr>
          </a:p>
        </p:txBody>
      </p:sp>
      <p:pic>
        <p:nvPicPr>
          <p:cNvPr id="22533" name="Picture 3">
            <a:extLst>
              <a:ext uri="{FF2B5EF4-FFF2-40B4-BE49-F238E27FC236}">
                <a16:creationId xmlns:a16="http://schemas.microsoft.com/office/drawing/2014/main" id="{DE4B15E6-4CB4-B949-A659-2685492970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84768">
            <a:off x="2970212" y="166688"/>
            <a:ext cx="5486400" cy="5041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6212" y="623843"/>
            <a:ext cx="1371600" cy="591953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Rounded Rectangle 2"/>
          <p:cNvSpPr/>
          <p:nvPr/>
        </p:nvSpPr>
        <p:spPr>
          <a:xfrm>
            <a:off x="5482375" y="611143"/>
            <a:ext cx="4038600" cy="667104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4400" dirty="0">
                <a:latin typeface="HGSoeiKakupoptai" panose="040B0A09000000000000" pitchFamily="49" charset="-128"/>
                <a:ea typeface="HGSoeiKakupoptai" panose="040B0A09000000000000" pitchFamily="49" charset="-128"/>
              </a:rPr>
              <a:t>第７課</a:t>
            </a:r>
            <a:endParaRPr lang="en-US" sz="2800" dirty="0">
              <a:latin typeface="HGSoeiKakupoptai" panose="040B0A09000000000000" pitchFamily="49" charset="-128"/>
              <a:ea typeface="HGSoeiKakupoptai" panose="040B0A09000000000000" pitchFamily="49" charset="-128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4656755" y="2362200"/>
            <a:ext cx="5857257" cy="2386002"/>
          </a:xfrm>
          <a:prstGeom prst="round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6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HGPSoeiKakupoptai" panose="040B0A00000000000000" pitchFamily="50" charset="-128"/>
                <a:ea typeface="HGPSoeiKakupoptai" panose="040B0A00000000000000" pitchFamily="50" charset="-128"/>
              </a:rPr>
              <a:t>道が　</a:t>
            </a:r>
            <a:endParaRPr lang="en-US" altLang="ja-JP" sz="66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HGPSoeiKakupoptai" panose="040B0A00000000000000" pitchFamily="50" charset="-128"/>
              <a:ea typeface="HGPSoeiKakupoptai" panose="040B0A00000000000000" pitchFamily="50" charset="-128"/>
            </a:endParaRPr>
          </a:p>
          <a:p>
            <a:pPr algn="ctr"/>
            <a:r>
              <a:rPr lang="ja-JP" altLang="en-US" sz="6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HGPSoeiKakupoptai" panose="040B0A00000000000000" pitchFamily="50" charset="-128"/>
                <a:ea typeface="HGPSoeiKakupoptai" panose="040B0A00000000000000" pitchFamily="50" charset="-128"/>
              </a:rPr>
              <a:t>わかりません。</a:t>
            </a:r>
            <a:endParaRPr lang="en-US" sz="32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HGPSoeiKakupoptai" panose="040B0A00000000000000" pitchFamily="50" charset="-128"/>
              <a:ea typeface="HGPSoeiKakupoptai" panose="040B0A00000000000000" pitchFamily="50" charset="-128"/>
            </a:endParaRPr>
          </a:p>
        </p:txBody>
      </p:sp>
      <p:sp>
        <p:nvSpPr>
          <p:cNvPr id="5" name="Rounded Rectangle 4"/>
          <p:cNvSpPr/>
          <p:nvPr/>
        </p:nvSpPr>
        <p:spPr>
          <a:xfrm rot="721955">
            <a:off x="9390745" y="1528410"/>
            <a:ext cx="2309116" cy="1163722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3600" dirty="0"/>
              <a:t>パート</a:t>
            </a:r>
            <a:endParaRPr lang="en-US" sz="3600" dirty="0"/>
          </a:p>
          <a:p>
            <a:r>
              <a:rPr lang="en-US" sz="3600" dirty="0"/>
              <a:t>PART </a:t>
            </a:r>
          </a:p>
        </p:txBody>
      </p:sp>
      <p:sp>
        <p:nvSpPr>
          <p:cNvPr id="6" name="Rounded Rectangle 5"/>
          <p:cNvSpPr/>
          <p:nvPr/>
        </p:nvSpPr>
        <p:spPr>
          <a:xfrm rot="829033">
            <a:off x="11022992" y="1766357"/>
            <a:ext cx="548672" cy="122316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9600" dirty="0"/>
              <a:t>１</a:t>
            </a:r>
            <a:endParaRPr lang="en-US" sz="9600" dirty="0"/>
          </a:p>
        </p:txBody>
      </p:sp>
    </p:spTree>
    <p:extLst>
      <p:ext uri="{BB962C8B-B14F-4D97-AF65-F5344CB8AC3E}">
        <p14:creationId xmlns:p14="http://schemas.microsoft.com/office/powerpoint/2010/main" val="1797304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3">
            <a:extLst>
              <a:ext uri="{FF2B5EF4-FFF2-40B4-BE49-F238E27FC236}">
                <a16:creationId xmlns:a16="http://schemas.microsoft.com/office/drawing/2014/main" id="{D97951C7-658E-0645-82A8-CF9BD5025F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8212" y="0"/>
            <a:ext cx="7543800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F544400-E859-084D-81A0-411F03FD00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7212" y="4876801"/>
            <a:ext cx="8839200" cy="1845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150000"/>
              </a:lnSpc>
            </a:pPr>
            <a:r>
              <a:rPr lang="ja-JP" altLang="en-US" sz="4000" b="1">
                <a:latin typeface="NtMotoyaKyotai" panose="02020200000000000000" pitchFamily="18" charset="-128"/>
                <a:ea typeface="NtMotoyaKyotai" panose="02020200000000000000" pitchFamily="18" charset="-128"/>
              </a:rPr>
              <a:t>ゆうびんきょくの　まえ</a:t>
            </a:r>
            <a:r>
              <a:rPr lang="ja-JP" altLang="en-US" sz="4000" b="1" u="sng">
                <a:solidFill>
                  <a:srgbClr val="FFFF00"/>
                </a:solidFill>
                <a:latin typeface="NtMotoyaKyotai" panose="02020200000000000000" pitchFamily="18" charset="-128"/>
                <a:ea typeface="NtMotoyaKyotai" panose="02020200000000000000" pitchFamily="18" charset="-128"/>
              </a:rPr>
              <a:t>に</a:t>
            </a:r>
            <a:r>
              <a:rPr lang="ja-JP" altLang="en-US" sz="4000" b="1">
                <a:latin typeface="NtMotoyaKyotai" panose="02020200000000000000" pitchFamily="18" charset="-128"/>
                <a:ea typeface="NtMotoyaKyotai" panose="02020200000000000000" pitchFamily="18" charset="-128"/>
              </a:rPr>
              <a:t>　</a:t>
            </a:r>
            <a:endParaRPr lang="en-US" altLang="ja-JP" sz="4000" b="1" dirty="0">
              <a:latin typeface="NtMotoyaKyotai" panose="02020200000000000000" pitchFamily="18" charset="-128"/>
              <a:ea typeface="NtMotoyaKyotai" panose="02020200000000000000" pitchFamily="18" charset="-128"/>
            </a:endParaRPr>
          </a:p>
          <a:p>
            <a:pPr algn="ctr" eaLnBrk="1" hangingPunct="1">
              <a:lnSpc>
                <a:spcPct val="150000"/>
              </a:lnSpc>
            </a:pPr>
            <a:r>
              <a:rPr lang="ja-JP" altLang="en-US" sz="4000" b="1">
                <a:latin typeface="NtMotoyaKyotai" panose="02020200000000000000" pitchFamily="18" charset="-128"/>
                <a:ea typeface="NtMotoyaKyotai" panose="02020200000000000000" pitchFamily="18" charset="-128"/>
              </a:rPr>
              <a:t>ポスト</a:t>
            </a:r>
            <a:r>
              <a:rPr lang="ja-JP" altLang="en-US" sz="4000" b="1" u="sng">
                <a:solidFill>
                  <a:srgbClr val="FFFF00"/>
                </a:solidFill>
                <a:latin typeface="NtMotoyaKyotai" panose="02020200000000000000" pitchFamily="18" charset="-128"/>
                <a:ea typeface="NtMotoyaKyotai" panose="02020200000000000000" pitchFamily="18" charset="-128"/>
              </a:rPr>
              <a:t>が</a:t>
            </a:r>
            <a:r>
              <a:rPr lang="ja-JP" altLang="en-US" sz="4000" b="1">
                <a:solidFill>
                  <a:srgbClr val="FFFF00"/>
                </a:solidFill>
                <a:latin typeface="NtMotoyaKyotai" panose="02020200000000000000" pitchFamily="18" charset="-128"/>
                <a:ea typeface="NtMotoyaKyotai" panose="02020200000000000000" pitchFamily="18" charset="-128"/>
              </a:rPr>
              <a:t>　</a:t>
            </a:r>
            <a:r>
              <a:rPr lang="ja-JP" altLang="en-US" sz="4000" b="1">
                <a:latin typeface="NtMotoyaKyotai" panose="02020200000000000000" pitchFamily="18" charset="-128"/>
                <a:ea typeface="NtMotoyaKyotai" panose="02020200000000000000" pitchFamily="18" charset="-128"/>
              </a:rPr>
              <a:t>あります。</a:t>
            </a:r>
            <a:endParaRPr lang="en-US" altLang="en-US" dirty="0">
              <a:ea typeface="NtMotoyaKyotai" panose="02020200000000000000" pitchFamily="18" charset="-128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3">
            <a:extLst>
              <a:ext uri="{FF2B5EF4-FFF2-40B4-BE49-F238E27FC236}">
                <a16:creationId xmlns:a16="http://schemas.microsoft.com/office/drawing/2014/main" id="{1119C7F8-A16B-844C-A0D0-A4BD4B3930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84768">
            <a:off x="2970212" y="166688"/>
            <a:ext cx="5486400" cy="5041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625B949-7EE7-F148-94E7-BCD2E86721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1012" y="5410200"/>
            <a:ext cx="8610600" cy="12001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ja-JP" sz="3600" b="1">
                <a:latin typeface="NtMotoyaKyotai" panose="02020200000000000000" pitchFamily="18" charset="-128"/>
                <a:ea typeface="NtMotoyaKyotai" panose="02020200000000000000" pitchFamily="18" charset="-128"/>
              </a:rPr>
              <a:t>A</a:t>
            </a:r>
            <a:r>
              <a:rPr lang="ja-JP" altLang="en-US" sz="3600" b="1">
                <a:latin typeface="NtMotoyaKyotai" panose="02020200000000000000" pitchFamily="18" charset="-128"/>
                <a:ea typeface="NtMotoyaKyotai" panose="02020200000000000000" pitchFamily="18" charset="-128"/>
              </a:rPr>
              <a:t>：　きょうしつに　</a:t>
            </a:r>
            <a:r>
              <a:rPr lang="ja-JP" altLang="en-US" sz="3600" b="1">
                <a:solidFill>
                  <a:srgbClr val="FF0000"/>
                </a:solidFill>
                <a:latin typeface="NtMotoyaKyotai" panose="02020200000000000000" pitchFamily="18" charset="-128"/>
                <a:ea typeface="NtMotoyaKyotai" panose="02020200000000000000" pitchFamily="18" charset="-128"/>
              </a:rPr>
              <a:t>だれ</a:t>
            </a:r>
            <a:r>
              <a:rPr lang="ja-JP" altLang="en-US" sz="3600" b="1">
                <a:latin typeface="NtMotoyaKyotai" panose="02020200000000000000" pitchFamily="18" charset="-128"/>
                <a:ea typeface="NtMotoyaKyotai" panose="02020200000000000000" pitchFamily="18" charset="-128"/>
              </a:rPr>
              <a:t>が　いますか。</a:t>
            </a:r>
            <a:endParaRPr lang="en-US" altLang="ja-JP" sz="3600" b="1">
              <a:latin typeface="NtMotoyaKyotai" panose="02020200000000000000" pitchFamily="18" charset="-128"/>
              <a:ea typeface="NtMotoyaKyotai" panose="02020200000000000000" pitchFamily="18" charset="-128"/>
            </a:endParaRPr>
          </a:p>
          <a:p>
            <a:pPr eaLnBrk="1" hangingPunct="1"/>
            <a:r>
              <a:rPr lang="en-US" altLang="ja-JP" sz="3600" b="1">
                <a:solidFill>
                  <a:srgbClr val="0070C0"/>
                </a:solidFill>
                <a:latin typeface="NtMotoyaKyotai" panose="02020200000000000000" pitchFamily="18" charset="-128"/>
                <a:ea typeface="NtMotoyaKyotai" panose="02020200000000000000" pitchFamily="18" charset="-128"/>
              </a:rPr>
              <a:t>B</a:t>
            </a:r>
            <a:r>
              <a:rPr lang="ja-JP" altLang="en-US" sz="3600" b="1">
                <a:solidFill>
                  <a:srgbClr val="0070C0"/>
                </a:solidFill>
                <a:latin typeface="NtMotoyaKyotai" panose="02020200000000000000" pitchFamily="18" charset="-128"/>
                <a:ea typeface="NtMotoyaKyotai" panose="02020200000000000000" pitchFamily="18" charset="-128"/>
              </a:rPr>
              <a:t>：　</a:t>
            </a:r>
            <a:r>
              <a:rPr lang="ja-JP" altLang="en-US" sz="3600" b="1" u="sng">
                <a:solidFill>
                  <a:srgbClr val="0070C0"/>
                </a:solidFill>
                <a:latin typeface="NtMotoyaKyotai" panose="02020200000000000000" pitchFamily="18" charset="-128"/>
                <a:ea typeface="NtMotoyaKyotai" panose="02020200000000000000" pitchFamily="18" charset="-128"/>
              </a:rPr>
              <a:t>だれも</a:t>
            </a:r>
            <a:r>
              <a:rPr lang="ja-JP" altLang="en-US" sz="3600" b="1">
                <a:solidFill>
                  <a:srgbClr val="0070C0"/>
                </a:solidFill>
                <a:latin typeface="NtMotoyaKyotai" panose="02020200000000000000" pitchFamily="18" charset="-128"/>
                <a:ea typeface="NtMotoyaKyotai" panose="02020200000000000000" pitchFamily="18" charset="-128"/>
              </a:rPr>
              <a:t>　いません。</a:t>
            </a:r>
            <a:endParaRPr lang="en-US" altLang="ja-JP" sz="3600" b="1">
              <a:solidFill>
                <a:srgbClr val="0070C0"/>
              </a:solidFill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3">
            <a:extLst>
              <a:ext uri="{FF2B5EF4-FFF2-40B4-BE49-F238E27FC236}">
                <a16:creationId xmlns:a16="http://schemas.microsoft.com/office/drawing/2014/main" id="{93AE6353-D920-614B-BE8D-1D3083F9E1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8812" y="381000"/>
            <a:ext cx="6324600" cy="4414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1E08A7D-F9E4-1F42-A9DD-6D609D6FC8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3812" y="5410200"/>
            <a:ext cx="9753600" cy="1200329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ja-JP" sz="3600" b="1" dirty="0">
                <a:latin typeface="NtMotoyaKyotai" panose="02020200000000000000" pitchFamily="18" charset="-128"/>
                <a:ea typeface="NtMotoyaKyotai" panose="02020200000000000000" pitchFamily="18" charset="-128"/>
              </a:rPr>
              <a:t>A</a:t>
            </a:r>
            <a:r>
              <a:rPr lang="ja-JP" altLang="en-US" sz="3600" b="1">
                <a:latin typeface="NtMotoyaKyotai" panose="02020200000000000000" pitchFamily="18" charset="-128"/>
                <a:ea typeface="NtMotoyaKyotai" panose="02020200000000000000" pitchFamily="18" charset="-128"/>
              </a:rPr>
              <a:t>：はこの　なかに　</a:t>
            </a:r>
            <a:r>
              <a:rPr lang="ja-JP" altLang="en-US" sz="3600" b="1">
                <a:solidFill>
                  <a:srgbClr val="FFFF00"/>
                </a:solidFill>
                <a:latin typeface="NtMotoyaKyotai" panose="02020200000000000000" pitchFamily="18" charset="-128"/>
                <a:ea typeface="NtMotoyaKyotai" panose="02020200000000000000" pitchFamily="18" charset="-128"/>
              </a:rPr>
              <a:t>なに</a:t>
            </a:r>
            <a:r>
              <a:rPr lang="ja-JP" altLang="en-US" sz="3600" b="1">
                <a:latin typeface="NtMotoyaKyotai" panose="02020200000000000000" pitchFamily="18" charset="-128"/>
                <a:ea typeface="NtMotoyaKyotai" panose="02020200000000000000" pitchFamily="18" charset="-128"/>
              </a:rPr>
              <a:t>が　ありますか。</a:t>
            </a:r>
            <a:endParaRPr lang="en-US" altLang="ja-JP" sz="3600" b="1" dirty="0">
              <a:latin typeface="NtMotoyaKyotai" panose="02020200000000000000" pitchFamily="18" charset="-128"/>
              <a:ea typeface="NtMotoyaKyotai" panose="02020200000000000000" pitchFamily="18" charset="-128"/>
            </a:endParaRPr>
          </a:p>
          <a:p>
            <a:pPr eaLnBrk="1" hangingPunct="1"/>
            <a:r>
              <a:rPr lang="en-US" altLang="ja-JP" sz="3600" b="1" dirty="0">
                <a:solidFill>
                  <a:srgbClr val="FFC000"/>
                </a:solidFill>
                <a:latin typeface="NtMotoyaKyotai" panose="02020200000000000000" pitchFamily="18" charset="-128"/>
                <a:ea typeface="NtMotoyaKyotai" panose="02020200000000000000" pitchFamily="18" charset="-128"/>
              </a:rPr>
              <a:t>B</a:t>
            </a:r>
            <a:r>
              <a:rPr lang="ja-JP" altLang="en-US" sz="3600" b="1">
                <a:solidFill>
                  <a:srgbClr val="FFC000"/>
                </a:solidFill>
                <a:latin typeface="NtMotoyaKyotai" panose="02020200000000000000" pitchFamily="18" charset="-128"/>
                <a:ea typeface="NtMotoyaKyotai" panose="02020200000000000000" pitchFamily="18" charset="-128"/>
              </a:rPr>
              <a:t>：</a:t>
            </a:r>
            <a:r>
              <a:rPr lang="ja-JP" altLang="en-US" sz="3600" b="1" u="sng">
                <a:solidFill>
                  <a:srgbClr val="FFC000"/>
                </a:solidFill>
                <a:latin typeface="NtMotoyaKyotai" panose="02020200000000000000" pitchFamily="18" charset="-128"/>
                <a:ea typeface="NtMotoyaKyotai" panose="02020200000000000000" pitchFamily="18" charset="-128"/>
              </a:rPr>
              <a:t>なにも</a:t>
            </a:r>
            <a:r>
              <a:rPr lang="ja-JP" altLang="en-US" sz="3600" b="1">
                <a:solidFill>
                  <a:srgbClr val="FFC000"/>
                </a:solidFill>
                <a:latin typeface="NtMotoyaKyotai" panose="02020200000000000000" pitchFamily="18" charset="-128"/>
                <a:ea typeface="NtMotoyaKyotai" panose="02020200000000000000" pitchFamily="18" charset="-128"/>
              </a:rPr>
              <a:t>　ありません。</a:t>
            </a:r>
            <a:endParaRPr lang="en-US" altLang="ja-JP" sz="3600" b="1" dirty="0">
              <a:solidFill>
                <a:srgbClr val="FFC000"/>
              </a:solidFill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5B72822-7E7A-9148-8E32-740B770ADF40}"/>
              </a:ext>
            </a:extLst>
          </p:cNvPr>
          <p:cNvSpPr txBox="1"/>
          <p:nvPr/>
        </p:nvSpPr>
        <p:spPr>
          <a:xfrm>
            <a:off x="2513012" y="2514601"/>
            <a:ext cx="6934200" cy="52387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 eaLnBrk="1" hangingPunct="1">
              <a:defRPr/>
            </a:pPr>
            <a:r>
              <a:rPr lang="en-US" sz="2800" dirty="0">
                <a:solidFill>
                  <a:srgbClr val="000000"/>
                </a:solidFill>
                <a:latin typeface="Tahoma" pitchFamily="34" charset="0"/>
                <a:cs typeface="Tahoma" pitchFamily="34" charset="0"/>
              </a:rPr>
              <a:t>(1)      [ở </a:t>
            </a:r>
            <a:r>
              <a:rPr lang="en-US" sz="2800" dirty="0" err="1">
                <a:solidFill>
                  <a:srgbClr val="000000"/>
                </a:solidFill>
                <a:latin typeface="Tahoma" pitchFamily="34" charset="0"/>
                <a:cs typeface="Tahoma" pitchFamily="34" charset="0"/>
              </a:rPr>
              <a:t>đâu</a:t>
            </a:r>
            <a:r>
              <a:rPr lang="en-US" sz="2800" dirty="0">
                <a:solidFill>
                  <a:srgbClr val="000000"/>
                </a:solidFill>
                <a:latin typeface="Tahoma" pitchFamily="34" charset="0"/>
                <a:cs typeface="Tahoma" pitchFamily="34" charset="0"/>
              </a:rPr>
              <a:t>]   [</a:t>
            </a:r>
            <a:r>
              <a:rPr lang="en-US" sz="2800" dirty="0" err="1">
                <a:solidFill>
                  <a:srgbClr val="000000"/>
                </a:solidFill>
                <a:latin typeface="Tahoma" pitchFamily="34" charset="0"/>
                <a:cs typeface="Tahoma" pitchFamily="34" charset="0"/>
              </a:rPr>
              <a:t>có</a:t>
            </a:r>
            <a:r>
              <a:rPr lang="en-US" sz="2800" dirty="0">
                <a:solidFill>
                  <a:srgbClr val="000000"/>
                </a:solidFill>
                <a:latin typeface="Tahoma" pitchFamily="34" charset="0"/>
                <a:cs typeface="Tahoma" pitchFamily="34" charset="0"/>
              </a:rPr>
              <a:t>/</a:t>
            </a:r>
            <a:r>
              <a:rPr lang="en-US" sz="2800" dirty="0" err="1">
                <a:solidFill>
                  <a:srgbClr val="000000"/>
                </a:solidFill>
                <a:latin typeface="Tahoma" pitchFamily="34" charset="0"/>
                <a:cs typeface="Tahoma" pitchFamily="34" charset="0"/>
              </a:rPr>
              <a:t>tồn</a:t>
            </a:r>
            <a:r>
              <a:rPr lang="en-US" sz="2800" dirty="0">
                <a:solidFill>
                  <a:srgbClr val="000000"/>
                </a:solidFill>
                <a:latin typeface="Tahoma" pitchFamily="34" charset="0"/>
                <a:cs typeface="Tahoma" pitchFamily="34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Tahoma" pitchFamily="34" charset="0"/>
                <a:cs typeface="Tahoma" pitchFamily="34" charset="0"/>
              </a:rPr>
              <a:t>tại</a:t>
            </a:r>
            <a:r>
              <a:rPr lang="en-US" sz="2800" dirty="0">
                <a:solidFill>
                  <a:srgbClr val="000000"/>
                </a:solidFill>
                <a:latin typeface="Tahoma" pitchFamily="34" charset="0"/>
                <a:cs typeface="Tahoma" pitchFamily="34" charset="0"/>
              </a:rPr>
              <a:t>]   [</a:t>
            </a:r>
            <a:r>
              <a:rPr lang="en-US" sz="2800" dirty="0" err="1">
                <a:solidFill>
                  <a:srgbClr val="000000"/>
                </a:solidFill>
                <a:latin typeface="Tahoma" pitchFamily="34" charset="0"/>
                <a:cs typeface="Tahoma" pitchFamily="34" charset="0"/>
              </a:rPr>
              <a:t>ai</a:t>
            </a:r>
            <a:r>
              <a:rPr lang="en-US" sz="2800" dirty="0">
                <a:solidFill>
                  <a:srgbClr val="000000"/>
                </a:solidFill>
                <a:latin typeface="Tahoma" pitchFamily="34" charset="0"/>
                <a:cs typeface="Tahoma" pitchFamily="34" charset="0"/>
              </a:rPr>
              <a:t>/</a:t>
            </a:r>
            <a:r>
              <a:rPr lang="en-US" sz="2800" dirty="0" err="1">
                <a:solidFill>
                  <a:srgbClr val="000000"/>
                </a:solidFill>
                <a:latin typeface="Tahoma" pitchFamily="34" charset="0"/>
                <a:cs typeface="Tahoma" pitchFamily="34" charset="0"/>
              </a:rPr>
              <a:t>cái</a:t>
            </a:r>
            <a:r>
              <a:rPr lang="en-US" sz="2800" dirty="0">
                <a:solidFill>
                  <a:srgbClr val="000000"/>
                </a:solidFill>
                <a:latin typeface="Tahoma" pitchFamily="34" charset="0"/>
                <a:cs typeface="Tahoma" pitchFamily="34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Tahoma" pitchFamily="34" charset="0"/>
                <a:cs typeface="Tahoma" pitchFamily="34" charset="0"/>
              </a:rPr>
              <a:t>gì</a:t>
            </a:r>
            <a:r>
              <a:rPr lang="en-US" sz="2800" dirty="0">
                <a:solidFill>
                  <a:srgbClr val="000000"/>
                </a:solidFill>
                <a:latin typeface="Tahoma" pitchFamily="34" charset="0"/>
                <a:cs typeface="Tahoma" pitchFamily="34" charset="0"/>
              </a:rPr>
              <a:t>]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2F26AD-704D-D346-8B47-F4FD51363415}"/>
              </a:ext>
            </a:extLst>
          </p:cNvPr>
          <p:cNvSpPr txBox="1"/>
          <p:nvPr/>
        </p:nvSpPr>
        <p:spPr>
          <a:xfrm>
            <a:off x="2513012" y="3352801"/>
            <a:ext cx="6934200" cy="52387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 eaLnBrk="1" hangingPunct="1">
              <a:defRPr/>
            </a:pPr>
            <a:r>
              <a:rPr lang="en-US" sz="2800" dirty="0">
                <a:solidFill>
                  <a:srgbClr val="000000"/>
                </a:solidFill>
                <a:latin typeface="Tahoma" pitchFamily="34" charset="0"/>
                <a:cs typeface="Tahoma" pitchFamily="34" charset="0"/>
              </a:rPr>
              <a:t>(2)      [</a:t>
            </a:r>
            <a:r>
              <a:rPr lang="en-US" sz="2800" dirty="0" err="1">
                <a:solidFill>
                  <a:srgbClr val="000000"/>
                </a:solidFill>
                <a:latin typeface="Tahoma" pitchFamily="34" charset="0"/>
                <a:cs typeface="Tahoma" pitchFamily="34" charset="0"/>
              </a:rPr>
              <a:t>ai</a:t>
            </a:r>
            <a:r>
              <a:rPr lang="en-US" sz="2800" dirty="0">
                <a:solidFill>
                  <a:srgbClr val="000000"/>
                </a:solidFill>
                <a:latin typeface="Tahoma" pitchFamily="34" charset="0"/>
                <a:cs typeface="Tahoma" pitchFamily="34" charset="0"/>
              </a:rPr>
              <a:t>/</a:t>
            </a:r>
            <a:r>
              <a:rPr lang="en-US" sz="2800" dirty="0" err="1">
                <a:solidFill>
                  <a:srgbClr val="000000"/>
                </a:solidFill>
                <a:latin typeface="Tahoma" pitchFamily="34" charset="0"/>
                <a:cs typeface="Tahoma" pitchFamily="34" charset="0"/>
              </a:rPr>
              <a:t>cái</a:t>
            </a:r>
            <a:r>
              <a:rPr lang="en-US" sz="2800" dirty="0">
                <a:solidFill>
                  <a:srgbClr val="000000"/>
                </a:solidFill>
                <a:latin typeface="Tahoma" pitchFamily="34" charset="0"/>
                <a:cs typeface="Tahoma" pitchFamily="34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Tahoma" pitchFamily="34" charset="0"/>
                <a:cs typeface="Tahoma" pitchFamily="34" charset="0"/>
              </a:rPr>
              <a:t>gì</a:t>
            </a:r>
            <a:r>
              <a:rPr lang="en-US" sz="2800" dirty="0">
                <a:solidFill>
                  <a:srgbClr val="000000"/>
                </a:solidFill>
                <a:latin typeface="Tahoma" pitchFamily="34" charset="0"/>
                <a:cs typeface="Tahoma" pitchFamily="34" charset="0"/>
              </a:rPr>
              <a:t>]   [</a:t>
            </a:r>
            <a:r>
              <a:rPr lang="en-US" sz="2800" dirty="0" err="1">
                <a:solidFill>
                  <a:srgbClr val="000000"/>
                </a:solidFill>
                <a:latin typeface="Tahoma" pitchFamily="34" charset="0"/>
                <a:cs typeface="Tahoma" pitchFamily="34" charset="0"/>
              </a:rPr>
              <a:t>có</a:t>
            </a:r>
            <a:r>
              <a:rPr lang="en-US" sz="2800" dirty="0">
                <a:solidFill>
                  <a:srgbClr val="000000"/>
                </a:solidFill>
                <a:latin typeface="Tahoma" pitchFamily="34" charset="0"/>
                <a:cs typeface="Tahoma" pitchFamily="34" charset="0"/>
              </a:rPr>
              <a:t>/</a:t>
            </a:r>
            <a:r>
              <a:rPr lang="en-US" sz="2800" dirty="0" err="1">
                <a:solidFill>
                  <a:srgbClr val="000000"/>
                </a:solidFill>
                <a:latin typeface="Tahoma" pitchFamily="34" charset="0"/>
                <a:cs typeface="Tahoma" pitchFamily="34" charset="0"/>
              </a:rPr>
              <a:t>tồn</a:t>
            </a:r>
            <a:r>
              <a:rPr lang="en-US" sz="2800" dirty="0">
                <a:solidFill>
                  <a:srgbClr val="000000"/>
                </a:solidFill>
                <a:latin typeface="Tahoma" pitchFamily="34" charset="0"/>
                <a:cs typeface="Tahoma" pitchFamily="34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Tahoma" pitchFamily="34" charset="0"/>
                <a:cs typeface="Tahoma" pitchFamily="34" charset="0"/>
              </a:rPr>
              <a:t>tại</a:t>
            </a:r>
            <a:r>
              <a:rPr lang="en-US" sz="2800" dirty="0">
                <a:solidFill>
                  <a:srgbClr val="000000"/>
                </a:solidFill>
                <a:latin typeface="Tahoma" pitchFamily="34" charset="0"/>
                <a:cs typeface="Tahoma" pitchFamily="34" charset="0"/>
              </a:rPr>
              <a:t>]   [ở </a:t>
            </a:r>
            <a:r>
              <a:rPr lang="en-US" sz="2800" dirty="0" err="1">
                <a:solidFill>
                  <a:srgbClr val="000000"/>
                </a:solidFill>
                <a:latin typeface="Tahoma" pitchFamily="34" charset="0"/>
                <a:cs typeface="Tahoma" pitchFamily="34" charset="0"/>
              </a:rPr>
              <a:t>đâu</a:t>
            </a:r>
            <a:r>
              <a:rPr lang="en-US" sz="2800" dirty="0">
                <a:solidFill>
                  <a:srgbClr val="000000"/>
                </a:solidFill>
                <a:latin typeface="Tahoma" pitchFamily="34" charset="0"/>
                <a:cs typeface="Tahoma" pitchFamily="34" charset="0"/>
              </a:rPr>
              <a:t>]</a:t>
            </a:r>
          </a:p>
        </p:txBody>
      </p:sp>
      <p:sp>
        <p:nvSpPr>
          <p:cNvPr id="31748" name="Rectangle 5">
            <a:extLst>
              <a:ext uri="{FF2B5EF4-FFF2-40B4-BE49-F238E27FC236}">
                <a16:creationId xmlns:a16="http://schemas.microsoft.com/office/drawing/2014/main" id="{566EE205-AB3D-0A44-97A7-6081289C71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3412" y="152401"/>
            <a:ext cx="7315200" cy="646113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ja-JP" altLang="en-US" sz="3600" b="1">
                <a:solidFill>
                  <a:srgbClr val="FFFF00"/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へやに　テレビが　あります。</a:t>
            </a:r>
            <a:endParaRPr lang="en-US" altLang="en-US" sz="3600" b="1" dirty="0">
              <a:solidFill>
                <a:srgbClr val="FFFF00"/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31749" name="Rectangle 6">
            <a:extLst>
              <a:ext uri="{FF2B5EF4-FFF2-40B4-BE49-F238E27FC236}">
                <a16:creationId xmlns:a16="http://schemas.microsoft.com/office/drawing/2014/main" id="{A087DD8A-C7EF-9142-B812-518C00379F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3412" y="1106488"/>
            <a:ext cx="7315200" cy="646112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ja-JP" altLang="en-US" sz="3600" b="1">
                <a:solidFill>
                  <a:srgbClr val="FFFF00"/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へやに　アリさんが　います。</a:t>
            </a:r>
            <a:endParaRPr lang="en-US" altLang="en-US" sz="3600" b="1">
              <a:solidFill>
                <a:srgbClr val="FFFF00"/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31751" name="Rectangle 8">
            <a:extLst>
              <a:ext uri="{FF2B5EF4-FFF2-40B4-BE49-F238E27FC236}">
                <a16:creationId xmlns:a16="http://schemas.microsoft.com/office/drawing/2014/main" id="{9BAAC584-2A30-154D-820B-382D0D7A30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3412" y="4648201"/>
            <a:ext cx="7315200" cy="646113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ja-JP" altLang="en-US" sz="3600" b="1">
                <a:solidFill>
                  <a:srgbClr val="FFFF00"/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テレビは　へやに　あります。</a:t>
            </a:r>
            <a:endParaRPr lang="en-US" altLang="en-US" sz="3600" b="1">
              <a:solidFill>
                <a:srgbClr val="FFFF00"/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31752" name="Rectangle 9">
            <a:extLst>
              <a:ext uri="{FF2B5EF4-FFF2-40B4-BE49-F238E27FC236}">
                <a16:creationId xmlns:a16="http://schemas.microsoft.com/office/drawing/2014/main" id="{D83ECFDF-3E10-5F42-8A27-857DC98AF6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3412" y="5678488"/>
            <a:ext cx="7315200" cy="646112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ja-JP" altLang="en-US" sz="3600" b="1">
                <a:solidFill>
                  <a:srgbClr val="FFFF00"/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アリさんは　へやに　います。</a:t>
            </a:r>
            <a:endParaRPr lang="en-US" altLang="en-US" sz="3600" b="1">
              <a:solidFill>
                <a:srgbClr val="FFFF00"/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46A698D-DAEB-9F4D-A10A-705DFBBD15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17812" y="1905001"/>
            <a:ext cx="6324600" cy="584775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 eaLnBrk="1" hangingPunct="1">
              <a:defRPr/>
            </a:pPr>
            <a:r>
              <a:rPr lang="ja-JP" altLang="en-US" sz="3200" b="1">
                <a:latin typeface="MS Mincho" pitchFamily="49" charset="-128"/>
                <a:ea typeface="MS Mincho" pitchFamily="49" charset="-128"/>
              </a:rPr>
              <a:t>～に　～が　あります／います。</a:t>
            </a:r>
            <a:endParaRPr lang="en-US" altLang="en-US" sz="3200" b="1" dirty="0">
              <a:latin typeface="MS Mincho" pitchFamily="49" charset="-128"/>
              <a:ea typeface="MS Mincho" pitchFamily="49" charset="-128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8EEC444-95ED-3149-AF12-D2967A0EED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4012" y="3886201"/>
            <a:ext cx="6324600" cy="584775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 eaLnBrk="1" hangingPunct="1">
              <a:defRPr/>
            </a:pPr>
            <a:r>
              <a:rPr lang="ja-JP" altLang="en-US" sz="3200" b="1" dirty="0">
                <a:latin typeface="MS Mincho" pitchFamily="49" charset="-128"/>
                <a:ea typeface="MS Mincho" pitchFamily="49" charset="-128"/>
              </a:rPr>
              <a:t>～は　～に　あります／います。</a:t>
            </a:r>
            <a:endParaRPr lang="en-US" altLang="en-US" sz="3200" b="1" dirty="0">
              <a:latin typeface="MS Mincho" pitchFamily="49" charset="-128"/>
              <a:ea typeface="MS Mincho" pitchFamily="49" charset="-128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317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317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50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17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17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17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17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31748" grpId="0" animBg="1"/>
      <p:bldP spid="31749" grpId="0" animBg="1"/>
      <p:bldP spid="31751" grpId="0" animBg="1"/>
      <p:bldP spid="3175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3">
            <a:extLst>
              <a:ext uri="{FF2B5EF4-FFF2-40B4-BE49-F238E27FC236}">
                <a16:creationId xmlns:a16="http://schemas.microsoft.com/office/drawing/2014/main" id="{841B8AC9-F888-FF48-BF28-ED14D69A49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3412" y="349251"/>
            <a:ext cx="32004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ja-JP" altLang="en-US" sz="3600">
                <a:latin typeface="HG正楷書体-PRO"/>
                <a:ea typeface="HG正楷書体-PRO"/>
                <a:cs typeface="HG正楷書体-PRO"/>
              </a:rPr>
              <a:t>冷蔵庫のなか</a:t>
            </a:r>
            <a:endParaRPr lang="en-US" altLang="en-US" sz="3600">
              <a:latin typeface="HG正楷書体-PRO"/>
              <a:ea typeface="HG正楷書体-PRO"/>
              <a:cs typeface="HG正楷書体-PRO"/>
            </a:endParaRPr>
          </a:p>
        </p:txBody>
      </p:sp>
      <p:sp>
        <p:nvSpPr>
          <p:cNvPr id="32771" name="Rectangle 4">
            <a:extLst>
              <a:ext uri="{FF2B5EF4-FFF2-40B4-BE49-F238E27FC236}">
                <a16:creationId xmlns:a16="http://schemas.microsoft.com/office/drawing/2014/main" id="{6B130B20-07B4-BC44-8C4A-3E927FC818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1412" y="349251"/>
            <a:ext cx="16002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ja-JP" altLang="en-US" sz="3600">
                <a:latin typeface="HG正楷書体-PRO"/>
                <a:ea typeface="HG正楷書体-PRO"/>
                <a:cs typeface="HG正楷書体-PRO"/>
              </a:rPr>
              <a:t>ビール</a:t>
            </a:r>
            <a:endParaRPr lang="en-US" altLang="en-US" sz="3600">
              <a:latin typeface="HG正楷書体-PRO"/>
              <a:ea typeface="HG正楷書体-PRO"/>
              <a:cs typeface="HG正楷書体-PRO"/>
            </a:endParaRPr>
          </a:p>
        </p:txBody>
      </p:sp>
      <p:sp>
        <p:nvSpPr>
          <p:cNvPr id="32772" name="Rectangle 5">
            <a:extLst>
              <a:ext uri="{FF2B5EF4-FFF2-40B4-BE49-F238E27FC236}">
                <a16:creationId xmlns:a16="http://schemas.microsoft.com/office/drawing/2014/main" id="{5A8D3BB8-6142-0848-961F-7C6DA7814C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7212" y="152401"/>
            <a:ext cx="19050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ja-JP" altLang="en-US" sz="2400">
                <a:latin typeface="HG正楷書体-PRO"/>
                <a:ea typeface="HG正楷書体-PRO"/>
                <a:cs typeface="HG正楷書体-PRO"/>
              </a:rPr>
              <a:t>れいぞうこ</a:t>
            </a:r>
            <a:endParaRPr lang="en-US" altLang="en-US" sz="3600" dirty="0">
              <a:latin typeface="HG正楷書体-PRO"/>
              <a:ea typeface="HG正楷書体-PRO"/>
              <a:cs typeface="HG正楷書体-PRO"/>
            </a:endParaRPr>
          </a:p>
        </p:txBody>
      </p:sp>
      <p:sp>
        <p:nvSpPr>
          <p:cNvPr id="32773" name="Rectangle 6">
            <a:extLst>
              <a:ext uri="{FF2B5EF4-FFF2-40B4-BE49-F238E27FC236}">
                <a16:creationId xmlns:a16="http://schemas.microsoft.com/office/drawing/2014/main" id="{2E692740-3B08-1349-84EC-AA8824A697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8212" y="1524001"/>
            <a:ext cx="84582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ja-JP" altLang="en-US" sz="3600">
                <a:latin typeface="HG正楷書体-PRO"/>
                <a:ea typeface="HG正楷書体-PRO"/>
                <a:cs typeface="HG正楷書体-PRO"/>
              </a:rPr>
              <a:t>冷蔵庫の　なかに　ビールが　あります。</a:t>
            </a:r>
            <a:endParaRPr lang="en-US" altLang="en-US" sz="3600">
              <a:latin typeface="HG正楷書体-PRO"/>
              <a:ea typeface="HG正楷書体-PRO"/>
              <a:cs typeface="HG正楷書体-PRO"/>
            </a:endParaRPr>
          </a:p>
        </p:txBody>
      </p:sp>
      <p:sp>
        <p:nvSpPr>
          <p:cNvPr id="32774" name="Rectangle 7">
            <a:extLst>
              <a:ext uri="{FF2B5EF4-FFF2-40B4-BE49-F238E27FC236}">
                <a16:creationId xmlns:a16="http://schemas.microsoft.com/office/drawing/2014/main" id="{A561D264-0527-5340-96D4-B83A1E56FC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32012" y="1327151"/>
            <a:ext cx="19050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ja-JP" altLang="en-US" sz="2400">
                <a:latin typeface="HG正楷書体-PRO"/>
                <a:ea typeface="HG正楷書体-PRO"/>
                <a:cs typeface="HG正楷書体-PRO"/>
              </a:rPr>
              <a:t>れいぞうこ</a:t>
            </a:r>
            <a:endParaRPr lang="en-US" altLang="en-US" sz="3600">
              <a:latin typeface="HG正楷書体-PRO"/>
              <a:ea typeface="HG正楷書体-PRO"/>
              <a:cs typeface="HG正楷書体-PRO"/>
            </a:endParaRPr>
          </a:p>
        </p:txBody>
      </p:sp>
      <p:sp>
        <p:nvSpPr>
          <p:cNvPr id="32775" name="Rectangle 8">
            <a:extLst>
              <a:ext uri="{FF2B5EF4-FFF2-40B4-BE49-F238E27FC236}">
                <a16:creationId xmlns:a16="http://schemas.microsoft.com/office/drawing/2014/main" id="{EEDA67A5-2D8A-684C-92B5-C7F36B5EE1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79587" y="3779838"/>
            <a:ext cx="862965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ja-JP" altLang="en-US" sz="3600">
                <a:latin typeface="HG正楷書体-PRO"/>
                <a:ea typeface="HG正楷書体-PRO"/>
                <a:cs typeface="HG正楷書体-PRO"/>
              </a:rPr>
              <a:t>ビールは　冷蔵庫の　なかに　あります。</a:t>
            </a:r>
            <a:endParaRPr lang="en-US" altLang="en-US" sz="3600">
              <a:latin typeface="HG正楷書体-PRO"/>
              <a:ea typeface="HG正楷書体-PRO"/>
              <a:cs typeface="HG正楷書体-PRO"/>
            </a:endParaRPr>
          </a:p>
        </p:txBody>
      </p:sp>
      <p:sp>
        <p:nvSpPr>
          <p:cNvPr id="32776" name="Rectangle 9">
            <a:extLst>
              <a:ext uri="{FF2B5EF4-FFF2-40B4-BE49-F238E27FC236}">
                <a16:creationId xmlns:a16="http://schemas.microsoft.com/office/drawing/2014/main" id="{C0D4BEB7-442F-294A-88F2-8B65CB7E4F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65612" y="3576638"/>
            <a:ext cx="19050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ja-JP" altLang="en-US" sz="2400">
                <a:latin typeface="HG正楷書体-PRO"/>
                <a:ea typeface="HG正楷書体-PRO"/>
                <a:cs typeface="HG正楷書体-PRO"/>
              </a:rPr>
              <a:t>れいぞうこ</a:t>
            </a:r>
            <a:endParaRPr lang="en-US" altLang="en-US" sz="3600">
              <a:latin typeface="HG正楷書体-PRO"/>
              <a:ea typeface="HG正楷書体-PRO"/>
              <a:cs typeface="HG正楷書体-PRO"/>
            </a:endParaRPr>
          </a:p>
        </p:txBody>
      </p:sp>
      <p:sp>
        <p:nvSpPr>
          <p:cNvPr id="32777" name="Rectangle 10">
            <a:extLst>
              <a:ext uri="{FF2B5EF4-FFF2-40B4-BE49-F238E27FC236}">
                <a16:creationId xmlns:a16="http://schemas.microsoft.com/office/drawing/2014/main" id="{F7BC5DCF-E866-4544-ADE1-45B7763A2D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32012" y="5830888"/>
            <a:ext cx="792480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ja-JP" altLang="en-US" sz="3600">
                <a:latin typeface="HG正楷書体-PRO"/>
                <a:ea typeface="HG正楷書体-PRO"/>
                <a:cs typeface="HG正楷書体-PRO"/>
              </a:rPr>
              <a:t>ビールは　冷蔵庫の　なかです。</a:t>
            </a:r>
            <a:endParaRPr lang="en-US" altLang="en-US" sz="3600">
              <a:latin typeface="HG正楷書体-PRO"/>
              <a:ea typeface="HG正楷書体-PRO"/>
              <a:cs typeface="HG正楷書体-PRO"/>
            </a:endParaRPr>
          </a:p>
        </p:txBody>
      </p:sp>
      <p:sp>
        <p:nvSpPr>
          <p:cNvPr id="32778" name="Rectangle 11">
            <a:extLst>
              <a:ext uri="{FF2B5EF4-FFF2-40B4-BE49-F238E27FC236}">
                <a16:creationId xmlns:a16="http://schemas.microsoft.com/office/drawing/2014/main" id="{A717C1BA-F228-1146-9E06-A563F2CD91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65612" y="5634038"/>
            <a:ext cx="19050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ja-JP" altLang="en-US" sz="2400">
                <a:latin typeface="HG正楷書体-PRO"/>
                <a:ea typeface="HG正楷書体-PRO"/>
                <a:cs typeface="HG正楷書体-PRO"/>
              </a:rPr>
              <a:t>れいぞうこ</a:t>
            </a:r>
            <a:endParaRPr lang="en-US" altLang="en-US" sz="3600">
              <a:latin typeface="HG正楷書体-PRO"/>
              <a:ea typeface="HG正楷書体-PRO"/>
              <a:cs typeface="HG正楷書体-PRO"/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3DE33B58-77A3-CA46-8F47-D584865E4CE9}"/>
              </a:ext>
            </a:extLst>
          </p:cNvPr>
          <p:cNvSpPr/>
          <p:nvPr/>
        </p:nvSpPr>
        <p:spPr>
          <a:xfrm>
            <a:off x="2132012" y="1447800"/>
            <a:ext cx="3886200" cy="7620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8C55ABF7-C436-934F-ADA8-99193FECE432}"/>
              </a:ext>
            </a:extLst>
          </p:cNvPr>
          <p:cNvSpPr/>
          <p:nvPr/>
        </p:nvSpPr>
        <p:spPr>
          <a:xfrm>
            <a:off x="1827212" y="3836988"/>
            <a:ext cx="1905000" cy="5334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7BB157E-E682-4343-B423-B8F411B09E72}"/>
              </a:ext>
            </a:extLst>
          </p:cNvPr>
          <p:cNvSpPr/>
          <p:nvPr/>
        </p:nvSpPr>
        <p:spPr>
          <a:xfrm>
            <a:off x="6284912" y="1403350"/>
            <a:ext cx="1524000" cy="9144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4C73936-694B-EF46-A5AD-26C7126D4B4B}"/>
              </a:ext>
            </a:extLst>
          </p:cNvPr>
          <p:cNvSpPr/>
          <p:nvPr/>
        </p:nvSpPr>
        <p:spPr>
          <a:xfrm>
            <a:off x="4291012" y="3543300"/>
            <a:ext cx="3098800" cy="1066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E1F181C9-27C8-D246-88C2-AD08EC55F848}"/>
              </a:ext>
            </a:extLst>
          </p:cNvPr>
          <p:cNvSpPr/>
          <p:nvPr/>
        </p:nvSpPr>
        <p:spPr>
          <a:xfrm>
            <a:off x="1598612" y="2590800"/>
            <a:ext cx="419100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F85A3454-A35B-0447-93FD-57D9EA6A7D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32012" y="2547938"/>
            <a:ext cx="8458200" cy="6477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ja-JP" altLang="en-US" sz="3600">
                <a:latin typeface="HG正楷書体-PRO"/>
                <a:ea typeface="HG正楷書体-PRO"/>
                <a:cs typeface="HG正楷書体-PRO"/>
              </a:rPr>
              <a:t>冷蔵庫の　なかに　</a:t>
            </a:r>
            <a:r>
              <a:rPr lang="ja-JP" altLang="en-US" sz="3600">
                <a:solidFill>
                  <a:srgbClr val="FF0000"/>
                </a:solidFill>
                <a:latin typeface="HG正楷書体-PRO"/>
                <a:ea typeface="HG正楷書体-PRO"/>
                <a:cs typeface="HG正楷書体-PRO"/>
              </a:rPr>
              <a:t>なに</a:t>
            </a:r>
            <a:r>
              <a:rPr lang="ja-JP" altLang="en-US" sz="3600">
                <a:latin typeface="HG正楷書体-PRO"/>
                <a:ea typeface="HG正楷書体-PRO"/>
                <a:cs typeface="HG正楷書体-PRO"/>
              </a:rPr>
              <a:t>が　あります</a:t>
            </a:r>
            <a:r>
              <a:rPr lang="ja-JP" altLang="en-US" sz="3600">
                <a:solidFill>
                  <a:srgbClr val="FF0000"/>
                </a:solidFill>
                <a:latin typeface="HG正楷書体-PRO"/>
                <a:ea typeface="HG正楷書体-PRO"/>
                <a:cs typeface="HG正楷書体-PRO"/>
              </a:rPr>
              <a:t>か</a:t>
            </a:r>
            <a:r>
              <a:rPr lang="ja-JP" altLang="en-US" sz="3600">
                <a:latin typeface="HG正楷書体-PRO"/>
                <a:ea typeface="HG正楷書体-PRO"/>
                <a:cs typeface="HG正楷書体-PRO"/>
              </a:rPr>
              <a:t>。</a:t>
            </a:r>
            <a:endParaRPr lang="en-US" altLang="en-US" sz="3600">
              <a:latin typeface="HG正楷書体-PRO"/>
              <a:ea typeface="HG正楷書体-PRO"/>
              <a:cs typeface="HG正楷書体-PRO"/>
            </a:endParaRPr>
          </a:p>
        </p:txBody>
      </p:sp>
      <p:sp>
        <p:nvSpPr>
          <p:cNvPr id="17" name="Rectangle 7">
            <a:extLst>
              <a:ext uri="{FF2B5EF4-FFF2-40B4-BE49-F238E27FC236}">
                <a16:creationId xmlns:a16="http://schemas.microsoft.com/office/drawing/2014/main" id="{389971C4-B7B1-424F-BB79-5F0B3B31B8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0612" y="2317751"/>
            <a:ext cx="19050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ja-JP" altLang="en-US" sz="2400">
                <a:latin typeface="HG正楷書体-PRO"/>
                <a:ea typeface="HG正楷書体-PRO"/>
                <a:cs typeface="HG正楷書体-PRO"/>
              </a:rPr>
              <a:t>れいぞうこ</a:t>
            </a:r>
            <a:endParaRPr lang="en-US" altLang="en-US" sz="3600">
              <a:latin typeface="HG正楷書体-PRO"/>
              <a:ea typeface="HG正楷書体-PRO"/>
              <a:cs typeface="HG正楷書体-PRO"/>
            </a:endParaRPr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2B031CAB-FC7C-D64E-A133-A96EE880D0BD}"/>
              </a:ext>
            </a:extLst>
          </p:cNvPr>
          <p:cNvSpPr/>
          <p:nvPr/>
        </p:nvSpPr>
        <p:spPr>
          <a:xfrm>
            <a:off x="1674812" y="4876800"/>
            <a:ext cx="685800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19" name="Rectangle 6">
            <a:extLst>
              <a:ext uri="{FF2B5EF4-FFF2-40B4-BE49-F238E27FC236}">
                <a16:creationId xmlns:a16="http://schemas.microsoft.com/office/drawing/2014/main" id="{4C3DB61C-22BA-724A-992E-C884D1F73B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3012" y="4800601"/>
            <a:ext cx="7924800" cy="64611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ja-JP" altLang="en-US" sz="3600">
                <a:latin typeface="HG正楷書体-PRO"/>
                <a:ea typeface="HG正楷書体-PRO"/>
                <a:cs typeface="HG正楷書体-PRO"/>
              </a:rPr>
              <a:t>ビールは　</a:t>
            </a:r>
            <a:r>
              <a:rPr lang="ja-JP" altLang="en-US" sz="3600">
                <a:solidFill>
                  <a:srgbClr val="FF0000"/>
                </a:solidFill>
                <a:latin typeface="HG正楷書体-PRO"/>
                <a:ea typeface="HG正楷書体-PRO"/>
                <a:cs typeface="HG正楷書体-PRO"/>
              </a:rPr>
              <a:t>どこ</a:t>
            </a:r>
            <a:r>
              <a:rPr lang="ja-JP" altLang="en-US" sz="3600">
                <a:latin typeface="HG正楷書体-PRO"/>
                <a:ea typeface="HG正楷書体-PRO"/>
                <a:cs typeface="HG正楷書体-PRO"/>
              </a:rPr>
              <a:t>に　あります</a:t>
            </a:r>
            <a:r>
              <a:rPr lang="ja-JP" altLang="en-US" sz="3600">
                <a:solidFill>
                  <a:srgbClr val="FF0000"/>
                </a:solidFill>
                <a:latin typeface="HG正楷書体-PRO"/>
                <a:ea typeface="HG正楷書体-PRO"/>
                <a:cs typeface="HG正楷書体-PRO"/>
              </a:rPr>
              <a:t>か</a:t>
            </a:r>
            <a:r>
              <a:rPr lang="ja-JP" altLang="en-US" sz="3600">
                <a:latin typeface="HG正楷書体-PRO"/>
                <a:ea typeface="HG正楷書体-PRO"/>
                <a:cs typeface="HG正楷書体-PRO"/>
              </a:rPr>
              <a:t>。</a:t>
            </a:r>
            <a:endParaRPr lang="en-US" altLang="en-US" sz="3600">
              <a:latin typeface="HG正楷書体-PRO"/>
              <a:ea typeface="HG正楷書体-PRO"/>
              <a:cs typeface="HG正楷書体-PRO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327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327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5" dur="500"/>
                                        <p:tgtEl>
                                          <p:spTgt spid="327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27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27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27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27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27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27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27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27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27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27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27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27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6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 nodeType="clickPar">
                      <p:stCondLst>
                        <p:cond delay="indefinite"/>
                      </p:stCondLst>
                      <p:childTnLst>
                        <p:par>
                          <p:cTn id="7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2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 nodeType="clickPar">
                      <p:stCondLst>
                        <p:cond delay="indefinite"/>
                      </p:stCondLst>
                      <p:childTnLst>
                        <p:par>
                          <p:cTn id="8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2" presetID="54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 nodeType="clickPar">
                      <p:stCondLst>
                        <p:cond delay="indefinite"/>
                      </p:stCondLst>
                      <p:childTnLst>
                        <p:par>
                          <p:cTn id="9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1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9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 nodeType="clickPar">
                      <p:stCondLst>
                        <p:cond delay="indefinite"/>
                      </p:stCondLst>
                      <p:childTnLst>
                        <p:par>
                          <p:cTn id="9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6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9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770" grpId="0"/>
      <p:bldP spid="32771" grpId="0"/>
      <p:bldP spid="32772" grpId="0"/>
      <p:bldP spid="32773" grpId="0"/>
      <p:bldP spid="32774" grpId="0"/>
      <p:bldP spid="32775" grpId="0"/>
      <p:bldP spid="32776" grpId="0"/>
      <p:bldP spid="32777" grpId="0"/>
      <p:bldP spid="32778" grpId="0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/>
      <p:bldP spid="18" grpId="0" animBg="1"/>
      <p:bldP spid="1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FB1972A-1F83-8B43-83C4-63469B86F4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79812" y="1133476"/>
            <a:ext cx="4953000" cy="46196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2400" b="1" i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Trong cặp bạn có cái gì thế?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A943FB-41F3-4540-8D3F-DAA24902E8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79812" y="2357438"/>
            <a:ext cx="4953000" cy="46196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2400" b="1" i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Có sách tiếng Nhật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4DD4C7-D4B4-094D-BA39-BB2387742B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79812" y="4719638"/>
            <a:ext cx="4953000" cy="46196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2400" b="1" i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Có sách,bút, tiền…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4B6456-1211-8340-8637-1754098B12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03612" y="3500438"/>
            <a:ext cx="4953000" cy="46196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2400" b="1" i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Có sách và bút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935C19-DE30-B74E-A970-392849E606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03612" y="6015038"/>
            <a:ext cx="4953000" cy="46196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2400" b="1" i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Chả có gì cả…</a:t>
            </a: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3E19BDB0-EA5F-5542-84A8-97F77884A7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7212" y="533401"/>
            <a:ext cx="83058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ja-JP" altLang="en-US" sz="3600" b="1">
                <a:latin typeface="HG正楷書体-PRO"/>
                <a:ea typeface="HG正楷書体-PRO"/>
                <a:cs typeface="HG正楷書体-PRO"/>
              </a:rPr>
              <a:t>かばんのなかに　何が　ありますか。</a:t>
            </a:r>
            <a:endParaRPr lang="en-US" altLang="en-US" sz="3600" b="1">
              <a:latin typeface="HG正楷書体-PRO"/>
              <a:ea typeface="HG正楷書体-PRO"/>
              <a:cs typeface="HG正楷書体-PRO"/>
            </a:endParaRPr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06149D93-9A17-BE4B-ACBB-C9AAEDD87D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8212" y="1752601"/>
            <a:ext cx="79248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ja-JP" altLang="en-US" sz="3600" b="1">
                <a:latin typeface="HG正楷書体-PRO"/>
                <a:ea typeface="HG正楷書体-PRO"/>
                <a:cs typeface="HG正楷書体-PRO"/>
              </a:rPr>
              <a:t>日本語の本が　あります。</a:t>
            </a:r>
            <a:endParaRPr lang="en-US" altLang="en-US" sz="3600" b="1">
              <a:latin typeface="HG正楷書体-PRO"/>
              <a:ea typeface="HG正楷書体-PRO"/>
              <a:cs typeface="HG正楷書体-PRO"/>
            </a:endParaRPr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06B017C0-5459-2D4A-A99D-6F8DD250E6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8212" y="2946401"/>
            <a:ext cx="79248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ja-JP" altLang="en-US" sz="3600" b="1">
                <a:latin typeface="HG正楷書体-PRO"/>
                <a:ea typeface="HG正楷書体-PRO"/>
                <a:cs typeface="HG正楷書体-PRO"/>
              </a:rPr>
              <a:t>本と　ペンが　あります。</a:t>
            </a:r>
            <a:endParaRPr lang="en-US" altLang="en-US" sz="3600" b="1">
              <a:latin typeface="HG正楷書体-PRO"/>
              <a:ea typeface="HG正楷書体-PRO"/>
              <a:cs typeface="HG正楷書体-PRO"/>
            </a:endParaRPr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4F1ACCF9-7AB2-C24E-852C-15DBB512ED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1012" y="4140201"/>
            <a:ext cx="86868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ja-JP" altLang="en-US" sz="3600" b="1">
                <a:latin typeface="HG正楷書体-PRO"/>
                <a:ea typeface="HG正楷書体-PRO"/>
                <a:cs typeface="HG正楷書体-PRO"/>
              </a:rPr>
              <a:t>本や</a:t>
            </a:r>
            <a:r>
              <a:rPr lang="en-US" altLang="ja-JP" sz="3600" b="1">
                <a:latin typeface="HG正楷書体-PRO"/>
                <a:ea typeface="HG正楷書体-PRO"/>
                <a:cs typeface="HG正楷書体-PRO"/>
              </a:rPr>
              <a:t> </a:t>
            </a:r>
            <a:r>
              <a:rPr lang="ja-JP" altLang="en-US" sz="3600" b="1">
                <a:latin typeface="HG正楷書体-PRO"/>
                <a:ea typeface="HG正楷書体-PRO"/>
                <a:cs typeface="HG正楷書体-PRO"/>
              </a:rPr>
              <a:t>ペンや お金 などが　あります。</a:t>
            </a:r>
            <a:endParaRPr lang="en-US" altLang="en-US" sz="3600" b="1">
              <a:latin typeface="HG正楷書体-PRO"/>
              <a:ea typeface="HG正楷書体-PRO"/>
              <a:cs typeface="HG正楷書体-PRO"/>
            </a:endParaRPr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2D9911E0-3B0B-D24E-836A-610C62AD7D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1012" y="5410201"/>
            <a:ext cx="86868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ja-JP" altLang="en-US" sz="3600" b="1">
                <a:latin typeface="HG正楷書体-PRO"/>
                <a:ea typeface="HG正楷書体-PRO"/>
                <a:cs typeface="HG正楷書体-PRO"/>
              </a:rPr>
              <a:t>何も　ありません。</a:t>
            </a:r>
            <a:endParaRPr lang="en-US" altLang="en-US" sz="3600" b="1">
              <a:latin typeface="HG正楷書体-PRO"/>
              <a:ea typeface="HG正楷書体-PRO"/>
              <a:cs typeface="HG正楷書体-PRO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/>
      <p:bldP spid="10" grpId="0"/>
      <p:bldP spid="11" grpId="0"/>
      <p:bldP spid="12" grpId="0"/>
      <p:bldP spid="1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024" y="762000"/>
            <a:ext cx="1371600" cy="591953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Rounded Rectangle 3"/>
          <p:cNvSpPr/>
          <p:nvPr/>
        </p:nvSpPr>
        <p:spPr>
          <a:xfrm>
            <a:off x="5637212" y="914400"/>
            <a:ext cx="4038600" cy="667104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4400" dirty="0">
                <a:latin typeface="HGSoeiKakupoptai" panose="040B0A09000000000000" pitchFamily="49" charset="-128"/>
                <a:ea typeface="HGSoeiKakupoptai" panose="040B0A09000000000000" pitchFamily="49" charset="-128"/>
              </a:rPr>
              <a:t>第７課</a:t>
            </a:r>
            <a:endParaRPr lang="en-US" sz="2800" dirty="0">
              <a:latin typeface="HGSoeiKakupoptai" panose="040B0A09000000000000" pitchFamily="49" charset="-128"/>
              <a:ea typeface="HGSoeiKakupoptai" panose="040B0A09000000000000" pitchFamily="49" charset="-128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4811592" y="2665457"/>
            <a:ext cx="5857257" cy="2386002"/>
          </a:xfrm>
          <a:prstGeom prst="round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6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HGPSoeiKakupoptai" panose="040B0A00000000000000" pitchFamily="50" charset="-128"/>
                <a:ea typeface="HGPSoeiKakupoptai" panose="040B0A00000000000000" pitchFamily="50" charset="-128"/>
              </a:rPr>
              <a:t>パーティーの　</a:t>
            </a:r>
            <a:endParaRPr lang="en-US" altLang="ja-JP" sz="66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HGPSoeiKakupoptai" panose="040B0A00000000000000" pitchFamily="50" charset="-128"/>
              <a:ea typeface="HGPSoeiKakupoptai" panose="040B0A00000000000000" pitchFamily="50" charset="-128"/>
            </a:endParaRPr>
          </a:p>
          <a:p>
            <a:pPr algn="ctr"/>
            <a:r>
              <a:rPr lang="ja-JP" altLang="en-US" sz="6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HGPSoeiKakupoptai" panose="040B0A00000000000000" pitchFamily="50" charset="-128"/>
                <a:ea typeface="HGPSoeiKakupoptai" panose="040B0A00000000000000" pitchFamily="50" charset="-128"/>
              </a:rPr>
              <a:t>準備</a:t>
            </a:r>
            <a:endParaRPr lang="en-US" sz="32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HGPSoeiKakupoptai" panose="040B0A00000000000000" pitchFamily="50" charset="-128"/>
              <a:ea typeface="HGPSoeiKakupoptai" panose="040B0A00000000000000" pitchFamily="50" charset="-128"/>
            </a:endParaRPr>
          </a:p>
        </p:txBody>
      </p:sp>
      <p:sp>
        <p:nvSpPr>
          <p:cNvPr id="6" name="Rounded Rectangle 5"/>
          <p:cNvSpPr/>
          <p:nvPr/>
        </p:nvSpPr>
        <p:spPr>
          <a:xfrm rot="721955">
            <a:off x="9545582" y="1831667"/>
            <a:ext cx="2309116" cy="1163722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3600" dirty="0"/>
              <a:t>パート</a:t>
            </a:r>
            <a:endParaRPr lang="en-US" sz="3600" dirty="0"/>
          </a:p>
          <a:p>
            <a:r>
              <a:rPr lang="en-US" sz="3600" dirty="0"/>
              <a:t>PART </a:t>
            </a:r>
          </a:p>
        </p:txBody>
      </p:sp>
      <p:sp>
        <p:nvSpPr>
          <p:cNvPr id="7" name="Rounded Rectangle 6"/>
          <p:cNvSpPr/>
          <p:nvPr/>
        </p:nvSpPr>
        <p:spPr>
          <a:xfrm rot="829033">
            <a:off x="11177829" y="2069614"/>
            <a:ext cx="548672" cy="122316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9600" dirty="0"/>
              <a:t>２</a:t>
            </a:r>
            <a:endParaRPr lang="en-US" sz="9600" dirty="0"/>
          </a:p>
        </p:txBody>
      </p:sp>
      <p:sp>
        <p:nvSpPr>
          <p:cNvPr id="2" name="TextBox 1"/>
          <p:cNvSpPr txBox="1"/>
          <p:nvPr/>
        </p:nvSpPr>
        <p:spPr>
          <a:xfrm rot="21182823">
            <a:off x="1340014" y="1882855"/>
            <a:ext cx="5486400" cy="1447800"/>
          </a:xfrm>
          <a:prstGeom prst="rect">
            <a:avLst/>
          </a:prstGeom>
          <a:scene3d>
            <a:camera prst="perspectiveLeft"/>
            <a:lightRig rig="threePt" dir="t"/>
          </a:scene3d>
          <a:sp3d>
            <a:bevelT w="165100" prst="coolSlant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>
            <a:spAutoFit/>
          </a:bodyPr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sz="4400" dirty="0">
                <a:solidFill>
                  <a:srgbClr val="FFFFFF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ĐỘNG TỪ DẠNG –TE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ja-JP" altLang="en-US" sz="4400" dirty="0">
                <a:solidFill>
                  <a:srgbClr val="FFFFFF"/>
                </a:solidFill>
              </a:rPr>
              <a:t>「て形」</a:t>
            </a:r>
            <a:endParaRPr lang="en-US" sz="4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7608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8" presetClass="entr" presetSubtype="0" accel="5000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24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25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/>
          <p:cNvSpPr/>
          <p:nvPr/>
        </p:nvSpPr>
        <p:spPr>
          <a:xfrm>
            <a:off x="4811593" y="2665457"/>
            <a:ext cx="5626220" cy="2386002"/>
          </a:xfrm>
          <a:prstGeom prst="round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6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HGPSoeiKakupoptai" panose="040B0A00000000000000" pitchFamily="50" charset="-128"/>
                <a:ea typeface="HGPSoeiKakupoptai" panose="040B0A00000000000000" pitchFamily="50" charset="-128"/>
              </a:rPr>
              <a:t>動詞グループ分け</a:t>
            </a:r>
            <a:endParaRPr lang="en-US" sz="32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HGPSoeiKakupoptai" panose="040B0A00000000000000" pitchFamily="50" charset="-128"/>
              <a:ea typeface="HGPSoeiKakupoptai" panose="040B0A00000000000000" pitchFamily="50" charset="-128"/>
            </a:endParaRPr>
          </a:p>
        </p:txBody>
      </p:sp>
      <p:sp>
        <p:nvSpPr>
          <p:cNvPr id="9" name="Rounded Rectangle 8"/>
          <p:cNvSpPr/>
          <p:nvPr/>
        </p:nvSpPr>
        <p:spPr>
          <a:xfrm rot="21258491">
            <a:off x="2103866" y="1380127"/>
            <a:ext cx="5898010" cy="139239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err="1">
                <a:latin typeface="OCR A Extended" panose="02010509020102010303" pitchFamily="50" charset="0"/>
                <a:ea typeface="HGSoeiKakupoptai" panose="040B0A09000000000000" pitchFamily="49" charset="-128"/>
              </a:rPr>
              <a:t>Cách</a:t>
            </a:r>
            <a:r>
              <a:rPr lang="en-US" sz="4400" dirty="0">
                <a:latin typeface="OCR A Extended" panose="02010509020102010303" pitchFamily="50" charset="0"/>
                <a:ea typeface="HGSoeiKakupoptai" panose="040B0A09000000000000" pitchFamily="49" charset="-128"/>
              </a:rPr>
              <a:t> </a:t>
            </a:r>
            <a:r>
              <a:rPr lang="en-US" sz="4400" dirty="0" err="1">
                <a:latin typeface="OCR A Extended" panose="02010509020102010303" pitchFamily="50" charset="0"/>
                <a:ea typeface="HGSoeiKakupoptai" panose="040B0A09000000000000" pitchFamily="49" charset="-128"/>
              </a:rPr>
              <a:t>phân</a:t>
            </a:r>
            <a:r>
              <a:rPr lang="en-US" sz="4400" dirty="0">
                <a:latin typeface="OCR A Extended" panose="02010509020102010303" pitchFamily="50" charset="0"/>
                <a:ea typeface="HGSoeiKakupoptai" panose="040B0A09000000000000" pitchFamily="49" charset="-128"/>
              </a:rPr>
              <a:t> </a:t>
            </a:r>
            <a:r>
              <a:rPr lang="en-US" sz="4400" dirty="0" err="1">
                <a:latin typeface="OCR A Extended" panose="02010509020102010303" pitchFamily="50" charset="0"/>
                <a:ea typeface="HGSoeiKakupoptai" panose="040B0A09000000000000" pitchFamily="49" charset="-128"/>
              </a:rPr>
              <a:t>loại</a:t>
            </a:r>
            <a:r>
              <a:rPr lang="en-US" sz="4400" dirty="0">
                <a:latin typeface="OCR A Extended" panose="02010509020102010303" pitchFamily="50" charset="0"/>
                <a:ea typeface="HGSoeiKakupoptai" panose="040B0A09000000000000" pitchFamily="49" charset="-128"/>
              </a:rPr>
              <a:t> </a:t>
            </a:r>
          </a:p>
          <a:p>
            <a:pPr algn="ctr"/>
            <a:r>
              <a:rPr lang="en-US" sz="4400" dirty="0" err="1">
                <a:latin typeface="OCR A Extended" panose="02010509020102010303" pitchFamily="50" charset="0"/>
                <a:ea typeface="HGSoeiKakupoptai" panose="040B0A09000000000000" pitchFamily="49" charset="-128"/>
              </a:rPr>
              <a:t>nhóm</a:t>
            </a:r>
            <a:r>
              <a:rPr lang="en-US" sz="4400" dirty="0">
                <a:latin typeface="OCR A Extended" panose="02010509020102010303" pitchFamily="50" charset="0"/>
                <a:ea typeface="HGSoeiKakupoptai" panose="040B0A09000000000000" pitchFamily="49" charset="-128"/>
              </a:rPr>
              <a:t> </a:t>
            </a:r>
            <a:r>
              <a:rPr lang="en-US" sz="4400" dirty="0" err="1">
                <a:latin typeface="OCR A Extended" panose="02010509020102010303" pitchFamily="50" charset="0"/>
                <a:ea typeface="HGSoeiKakupoptai" panose="040B0A09000000000000" pitchFamily="49" charset="-128"/>
              </a:rPr>
              <a:t>động</a:t>
            </a:r>
            <a:r>
              <a:rPr lang="en-US" sz="4400" dirty="0">
                <a:latin typeface="OCR A Extended" panose="02010509020102010303" pitchFamily="50" charset="0"/>
                <a:ea typeface="HGSoeiKakupoptai" panose="040B0A09000000000000" pitchFamily="49" charset="-128"/>
              </a:rPr>
              <a:t> </a:t>
            </a:r>
            <a:r>
              <a:rPr lang="en-US" sz="4400" dirty="0" err="1">
                <a:latin typeface="OCR A Extended" panose="02010509020102010303" pitchFamily="50" charset="0"/>
                <a:ea typeface="HGSoeiKakupoptai" panose="040B0A09000000000000" pitchFamily="49" charset="-128"/>
              </a:rPr>
              <a:t>từ</a:t>
            </a:r>
            <a:endParaRPr lang="en-US" sz="2800" dirty="0">
              <a:latin typeface="OCR A Extended" panose="02010509020102010303" pitchFamily="50" charset="0"/>
              <a:ea typeface="HGSoeiKakupoptai" panose="040B0A09000000000000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82937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6212" y="-9754"/>
            <a:ext cx="8839200" cy="691225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339292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884612" y="304800"/>
            <a:ext cx="3616325" cy="107791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 eaLnBrk="1" hangingPunct="1">
              <a:defRPr/>
            </a:pPr>
            <a:r>
              <a:rPr lang="en-US" sz="3200" dirty="0"/>
              <a:t>CÁCH CHIA</a:t>
            </a:r>
          </a:p>
          <a:p>
            <a:pPr algn="ctr" eaLnBrk="1" hangingPunct="1">
              <a:defRPr/>
            </a:pPr>
            <a:r>
              <a:rPr lang="ja-JP" altLang="en-US" sz="3200" b="1" dirty="0">
                <a:solidFill>
                  <a:srgbClr val="FF0000"/>
                </a:solidFill>
                <a:latin typeface="NtMotoyaKyotai" pitchFamily="18" charset="-128"/>
                <a:ea typeface="NtMotoyaKyotai" pitchFamily="18" charset="-128"/>
              </a:rPr>
              <a:t>（つくりかた）</a:t>
            </a:r>
            <a:endParaRPr lang="en-US" sz="3200" b="1" dirty="0">
              <a:solidFill>
                <a:srgbClr val="FF0000"/>
              </a:solidFill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060574" y="2667000"/>
            <a:ext cx="2057400" cy="523875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 eaLnBrk="1" hangingPunct="1">
              <a:defRPr/>
            </a:pPr>
            <a:r>
              <a:rPr lang="en-US" sz="2800" dirty="0">
                <a:solidFill>
                  <a:schemeClr val="bg1"/>
                </a:solidFill>
              </a:rPr>
              <a:t>Group I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082720" y="4806950"/>
            <a:ext cx="2057400" cy="52387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 eaLnBrk="1" hangingPunct="1">
              <a:defRPr/>
            </a:pPr>
            <a:r>
              <a:rPr lang="en-US" sz="2800" dirty="0">
                <a:solidFill>
                  <a:schemeClr val="bg1"/>
                </a:solidFill>
              </a:rPr>
              <a:t>Group II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060574" y="5510213"/>
            <a:ext cx="2057400" cy="5238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 eaLnBrk="1" hangingPunct="1">
              <a:defRPr/>
            </a:pPr>
            <a:r>
              <a:rPr lang="en-US" sz="2800" dirty="0">
                <a:solidFill>
                  <a:schemeClr val="bg1"/>
                </a:solidFill>
              </a:rPr>
              <a:t>Group III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498974" y="2614613"/>
            <a:ext cx="5302250" cy="522287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en-US" sz="2800" dirty="0">
                <a:solidFill>
                  <a:schemeClr val="bg1"/>
                </a:solidFill>
              </a:rPr>
              <a:t>[-bi] [-mi] [-</a:t>
            </a:r>
            <a:r>
              <a:rPr lang="en-US" sz="2800" dirty="0" err="1">
                <a:solidFill>
                  <a:schemeClr val="bg1"/>
                </a:solidFill>
              </a:rPr>
              <a:t>ni</a:t>
            </a:r>
            <a:r>
              <a:rPr lang="en-US" sz="2800" dirty="0">
                <a:solidFill>
                  <a:schemeClr val="bg1"/>
                </a:solidFill>
              </a:rPr>
              <a:t>] </a:t>
            </a:r>
            <a:r>
              <a:rPr lang="en-US" sz="2800" dirty="0" err="1">
                <a:solidFill>
                  <a:schemeClr val="bg1"/>
                </a:solidFill>
              </a:rPr>
              <a:t>thành</a:t>
            </a:r>
            <a:r>
              <a:rPr lang="en-US" sz="2800" dirty="0">
                <a:solidFill>
                  <a:schemeClr val="bg1"/>
                </a:solidFill>
              </a:rPr>
              <a:t> [</a:t>
            </a:r>
            <a:r>
              <a:rPr lang="ja-JP" altLang="en-US" sz="2800" dirty="0">
                <a:solidFill>
                  <a:schemeClr val="bg1"/>
                </a:solidFill>
                <a:latin typeface="NtMotoyaKyotai" pitchFamily="18" charset="-128"/>
                <a:ea typeface="NtMotoyaKyotai" pitchFamily="18" charset="-128"/>
              </a:rPr>
              <a:t>～んで</a:t>
            </a:r>
            <a:r>
              <a:rPr lang="en-US" sz="2800" dirty="0">
                <a:solidFill>
                  <a:schemeClr val="bg1"/>
                </a:solidFill>
              </a:rPr>
              <a:t>]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498974" y="4806950"/>
            <a:ext cx="5302250" cy="52387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 eaLnBrk="1" hangingPunct="1">
              <a:defRPr/>
            </a:pPr>
            <a:r>
              <a:rPr lang="en-US" sz="2800" dirty="0" err="1">
                <a:solidFill>
                  <a:schemeClr val="bg1"/>
                </a:solidFill>
              </a:rPr>
              <a:t>Bỏ</a:t>
            </a:r>
            <a:r>
              <a:rPr lang="en-US" sz="2800" dirty="0">
                <a:solidFill>
                  <a:schemeClr val="bg1"/>
                </a:solidFill>
              </a:rPr>
              <a:t> [</a:t>
            </a:r>
            <a:r>
              <a:rPr lang="en-US" sz="2800" dirty="0" err="1">
                <a:solidFill>
                  <a:schemeClr val="bg1"/>
                </a:solidFill>
              </a:rPr>
              <a:t>masu</a:t>
            </a:r>
            <a:r>
              <a:rPr lang="en-US" sz="2800" dirty="0">
                <a:solidFill>
                  <a:schemeClr val="bg1"/>
                </a:solidFill>
              </a:rPr>
              <a:t>], </a:t>
            </a:r>
            <a:r>
              <a:rPr lang="en-US" sz="2800" dirty="0" err="1">
                <a:solidFill>
                  <a:schemeClr val="bg1"/>
                </a:solidFill>
              </a:rPr>
              <a:t>cộng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thêm</a:t>
            </a:r>
            <a:r>
              <a:rPr lang="en-US" sz="2800" dirty="0">
                <a:solidFill>
                  <a:schemeClr val="bg1"/>
                </a:solidFill>
              </a:rPr>
              <a:t> [</a:t>
            </a:r>
            <a:r>
              <a:rPr lang="ja-JP" altLang="en-US" sz="2800" dirty="0">
                <a:solidFill>
                  <a:schemeClr val="bg1"/>
                </a:solidFill>
                <a:latin typeface="NtMotoyaKyotai" pitchFamily="18" charset="-128"/>
                <a:ea typeface="NtMotoyaKyotai" pitchFamily="18" charset="-128"/>
              </a:rPr>
              <a:t>～て</a:t>
            </a:r>
            <a:r>
              <a:rPr lang="en-US" sz="2800" dirty="0">
                <a:solidFill>
                  <a:schemeClr val="bg1"/>
                </a:solidFill>
              </a:rPr>
              <a:t>]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498974" y="5522913"/>
            <a:ext cx="5302250" cy="95408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ja-JP" altLang="en-US" sz="2800">
                <a:solidFill>
                  <a:schemeClr val="bg1"/>
                </a:solidFill>
                <a:latin typeface="NtMotoyaKyotai" panose="02020200000000000000" pitchFamily="18" charset="-128"/>
                <a:ea typeface="NtMotoyaKyotai" panose="02020200000000000000" pitchFamily="18" charset="-128"/>
              </a:rPr>
              <a:t>します　　　して　</a:t>
            </a:r>
            <a:endParaRPr lang="en-US" altLang="ja-JP" sz="2800" dirty="0">
              <a:solidFill>
                <a:schemeClr val="bg1"/>
              </a:solidFill>
              <a:latin typeface="NtMotoyaKyotai" panose="02020200000000000000" pitchFamily="18" charset="-128"/>
              <a:ea typeface="NtMotoyaKyotai" panose="02020200000000000000" pitchFamily="18" charset="-128"/>
            </a:endParaRPr>
          </a:p>
          <a:p>
            <a:pPr algn="ctr" eaLnBrk="1" hangingPunct="1"/>
            <a:r>
              <a:rPr lang="ja-JP" altLang="en-US" sz="2800">
                <a:solidFill>
                  <a:schemeClr val="bg1"/>
                </a:solidFill>
                <a:latin typeface="NtMotoyaKyotai" panose="02020200000000000000" pitchFamily="18" charset="-128"/>
                <a:ea typeface="NtMotoyaKyotai" panose="02020200000000000000" pitchFamily="18" charset="-128"/>
              </a:rPr>
              <a:t>きます　　　きて</a:t>
            </a:r>
            <a:r>
              <a:rPr lang="ja-JP" altLang="en-US" sz="2800">
                <a:solidFill>
                  <a:schemeClr val="bg1"/>
                </a:solidFill>
                <a:latin typeface="Calibri" panose="020F0502020204030204" pitchFamily="34" charset="0"/>
              </a:rPr>
              <a:t>　</a:t>
            </a:r>
            <a:endParaRPr lang="en-US" sz="280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11" name="Right Arrow 10"/>
          <p:cNvSpPr/>
          <p:nvPr/>
        </p:nvSpPr>
        <p:spPr>
          <a:xfrm>
            <a:off x="6912975" y="5749924"/>
            <a:ext cx="685800" cy="500063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494212" y="1981200"/>
            <a:ext cx="5302250" cy="522288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 eaLnBrk="1" hangingPunct="1">
              <a:defRPr/>
            </a:pPr>
            <a:r>
              <a:rPr lang="en-US" sz="2800" dirty="0">
                <a:solidFill>
                  <a:schemeClr val="bg1"/>
                </a:solidFill>
              </a:rPr>
              <a:t>[-i] [-chi] [-</a:t>
            </a:r>
            <a:r>
              <a:rPr lang="en-US" sz="2800" dirty="0" err="1">
                <a:solidFill>
                  <a:schemeClr val="bg1"/>
                </a:solidFill>
              </a:rPr>
              <a:t>ri</a:t>
            </a:r>
            <a:r>
              <a:rPr lang="en-US" sz="2800" dirty="0">
                <a:solidFill>
                  <a:schemeClr val="bg1"/>
                </a:solidFill>
              </a:rPr>
              <a:t>] </a:t>
            </a:r>
            <a:r>
              <a:rPr lang="en-US" sz="2800" dirty="0" err="1">
                <a:solidFill>
                  <a:schemeClr val="bg1"/>
                </a:solidFill>
              </a:rPr>
              <a:t>thành</a:t>
            </a:r>
            <a:r>
              <a:rPr lang="en-US" sz="2800" dirty="0">
                <a:solidFill>
                  <a:schemeClr val="bg1"/>
                </a:solidFill>
              </a:rPr>
              <a:t> [</a:t>
            </a:r>
            <a:r>
              <a:rPr lang="ja-JP" altLang="en-US" sz="2800" dirty="0">
                <a:solidFill>
                  <a:schemeClr val="bg1"/>
                </a:solidFill>
                <a:latin typeface="NtMotoyaKyotai" pitchFamily="18" charset="-128"/>
                <a:ea typeface="NtMotoyaKyotai" pitchFamily="18" charset="-128"/>
              </a:rPr>
              <a:t>～って</a:t>
            </a:r>
            <a:r>
              <a:rPr lang="en-US" sz="2800" dirty="0">
                <a:solidFill>
                  <a:schemeClr val="bg1"/>
                </a:solidFill>
              </a:rPr>
              <a:t>]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494212" y="3211513"/>
            <a:ext cx="5302250" cy="138430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 eaLnBrk="1" hangingPunct="1">
              <a:defRPr/>
            </a:pPr>
            <a:r>
              <a:rPr lang="en-US" sz="2800" dirty="0">
                <a:solidFill>
                  <a:schemeClr val="bg1"/>
                </a:solidFill>
              </a:rPr>
              <a:t>[-</a:t>
            </a:r>
            <a:r>
              <a:rPr lang="en-US" sz="2800" dirty="0" err="1">
                <a:solidFill>
                  <a:schemeClr val="bg1"/>
                </a:solidFill>
              </a:rPr>
              <a:t>ki</a:t>
            </a:r>
            <a:r>
              <a:rPr lang="en-US" sz="2800" dirty="0">
                <a:solidFill>
                  <a:schemeClr val="bg1"/>
                </a:solidFill>
              </a:rPr>
              <a:t>] </a:t>
            </a:r>
            <a:r>
              <a:rPr lang="en-US" sz="2800" dirty="0" err="1">
                <a:solidFill>
                  <a:schemeClr val="bg1"/>
                </a:solidFill>
              </a:rPr>
              <a:t>thành</a:t>
            </a:r>
            <a:r>
              <a:rPr lang="en-US" sz="2800" dirty="0">
                <a:solidFill>
                  <a:schemeClr val="bg1"/>
                </a:solidFill>
              </a:rPr>
              <a:t> [</a:t>
            </a:r>
            <a:r>
              <a:rPr lang="ja-JP" altLang="en-US" sz="2800" dirty="0">
                <a:solidFill>
                  <a:schemeClr val="bg1"/>
                </a:solidFill>
                <a:latin typeface="NtMotoyaKyotai" pitchFamily="18" charset="-128"/>
                <a:ea typeface="NtMotoyaKyotai" pitchFamily="18" charset="-128"/>
              </a:rPr>
              <a:t>～いて</a:t>
            </a:r>
            <a:r>
              <a:rPr lang="en-US" sz="2800" dirty="0">
                <a:solidFill>
                  <a:schemeClr val="bg1"/>
                </a:solidFill>
              </a:rPr>
              <a:t>] </a:t>
            </a:r>
          </a:p>
          <a:p>
            <a:pPr algn="ctr" eaLnBrk="1" hangingPunct="1">
              <a:defRPr/>
            </a:pPr>
            <a:r>
              <a:rPr lang="en-US" sz="2800" dirty="0">
                <a:solidFill>
                  <a:schemeClr val="bg1"/>
                </a:solidFill>
              </a:rPr>
              <a:t>[-</a:t>
            </a:r>
            <a:r>
              <a:rPr lang="en-US" sz="2800" dirty="0" err="1">
                <a:solidFill>
                  <a:schemeClr val="bg1"/>
                </a:solidFill>
              </a:rPr>
              <a:t>gi</a:t>
            </a:r>
            <a:r>
              <a:rPr lang="en-US" sz="2800" dirty="0">
                <a:solidFill>
                  <a:schemeClr val="bg1"/>
                </a:solidFill>
              </a:rPr>
              <a:t>] </a:t>
            </a:r>
            <a:r>
              <a:rPr lang="en-US" sz="2800" dirty="0" err="1">
                <a:solidFill>
                  <a:schemeClr val="bg1"/>
                </a:solidFill>
              </a:rPr>
              <a:t>thành</a:t>
            </a:r>
            <a:r>
              <a:rPr lang="en-US" sz="2800" dirty="0">
                <a:solidFill>
                  <a:schemeClr val="bg1"/>
                </a:solidFill>
              </a:rPr>
              <a:t> [</a:t>
            </a:r>
            <a:r>
              <a:rPr lang="ja-JP" altLang="en-US" sz="2800" dirty="0">
                <a:solidFill>
                  <a:schemeClr val="bg1"/>
                </a:solidFill>
                <a:latin typeface="NtMotoyaKyotai" pitchFamily="18" charset="-128"/>
                <a:ea typeface="NtMotoyaKyotai" pitchFamily="18" charset="-128"/>
              </a:rPr>
              <a:t>～いで</a:t>
            </a:r>
            <a:r>
              <a:rPr lang="en-US" sz="2800" dirty="0">
                <a:solidFill>
                  <a:schemeClr val="bg1"/>
                </a:solidFill>
              </a:rPr>
              <a:t>]</a:t>
            </a:r>
          </a:p>
          <a:p>
            <a:pPr algn="ctr" eaLnBrk="1" hangingPunct="1">
              <a:defRPr/>
            </a:pPr>
            <a:r>
              <a:rPr lang="en-US" sz="2800" dirty="0">
                <a:solidFill>
                  <a:schemeClr val="bg1"/>
                </a:solidFill>
              </a:rPr>
              <a:t>[-</a:t>
            </a:r>
            <a:r>
              <a:rPr lang="en-US" sz="2800" dirty="0" err="1">
                <a:solidFill>
                  <a:schemeClr val="bg1"/>
                </a:solidFill>
              </a:rPr>
              <a:t>shi</a:t>
            </a:r>
            <a:r>
              <a:rPr lang="en-US" sz="2800" dirty="0">
                <a:solidFill>
                  <a:schemeClr val="bg1"/>
                </a:solidFill>
              </a:rPr>
              <a:t>] </a:t>
            </a:r>
            <a:r>
              <a:rPr lang="en-US" sz="2800" dirty="0" err="1">
                <a:solidFill>
                  <a:schemeClr val="bg1"/>
                </a:solidFill>
              </a:rPr>
              <a:t>thành</a:t>
            </a:r>
            <a:r>
              <a:rPr lang="en-US" sz="2800" dirty="0">
                <a:solidFill>
                  <a:schemeClr val="bg1"/>
                </a:solidFill>
              </a:rPr>
              <a:t> [</a:t>
            </a:r>
            <a:r>
              <a:rPr lang="ja-JP" altLang="en-US" sz="2800" dirty="0">
                <a:solidFill>
                  <a:schemeClr val="bg1"/>
                </a:solidFill>
                <a:latin typeface="NtMotoyaKyotai" pitchFamily="18" charset="-128"/>
                <a:ea typeface="NtMotoyaKyotai" pitchFamily="18" charset="-128"/>
              </a:rPr>
              <a:t>～して</a:t>
            </a:r>
            <a:r>
              <a:rPr lang="en-US" sz="2800" dirty="0">
                <a:solidFill>
                  <a:schemeClr val="bg1"/>
                </a:solidFill>
              </a:rPr>
              <a:t>]</a:t>
            </a:r>
          </a:p>
        </p:txBody>
      </p:sp>
      <p:sp>
        <p:nvSpPr>
          <p:cNvPr id="2" name="Rounded Rectangle 1"/>
          <p:cNvSpPr/>
          <p:nvPr/>
        </p:nvSpPr>
        <p:spPr>
          <a:xfrm rot="529928">
            <a:off x="8837612" y="990600"/>
            <a:ext cx="3200400" cy="1295400"/>
          </a:xfrm>
          <a:prstGeom prst="round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3600" dirty="0">
                <a:latin typeface="HGMaruGothicMPRO" panose="020F0609000000000000" pitchFamily="49" charset="-128"/>
                <a:ea typeface="HGMaruGothicMPRO" panose="020F0609000000000000" pitchFamily="49" charset="-128"/>
              </a:rPr>
              <a:t>行きます</a:t>
            </a:r>
            <a:endParaRPr lang="en-US" altLang="ja-JP" sz="3600" dirty="0">
              <a:latin typeface="HGMaruGothicMPRO" panose="020F0609000000000000" pitchFamily="49" charset="-128"/>
              <a:ea typeface="HGMaruGothicMPRO" panose="020F0609000000000000" pitchFamily="49" charset="-128"/>
            </a:endParaRPr>
          </a:p>
          <a:p>
            <a:pPr algn="ctr"/>
            <a:r>
              <a:rPr lang="ja-JP" altLang="en-US" sz="3600" dirty="0">
                <a:latin typeface="HGMaruGothicMPRO" panose="020F0609000000000000" pitchFamily="49" charset="-128"/>
                <a:ea typeface="HGMaruGothicMPRO" panose="020F0609000000000000" pitchFamily="49" charset="-128"/>
                <a:sym typeface="Wingdings 2" panose="05020102010507070707" pitchFamily="18" charset="2"/>
              </a:rPr>
              <a:t></a:t>
            </a:r>
            <a:r>
              <a:rPr lang="ja-JP" altLang="en-US" sz="3600" dirty="0">
                <a:latin typeface="HGMaruGothicMPRO" panose="020F0609000000000000" pitchFamily="49" charset="-128"/>
                <a:ea typeface="HGMaruGothicMPRO" panose="020F0609000000000000" pitchFamily="49" charset="-128"/>
              </a:rPr>
              <a:t>行って</a:t>
            </a:r>
            <a:endParaRPr lang="en-US" sz="3600" dirty="0">
              <a:latin typeface="HGMaruGothicMPRO" panose="020F0609000000000000" pitchFamily="49" charset="-128"/>
              <a:ea typeface="HGMaruGothicMPRO" panose="020F0609000000000000" pitchFamily="49" charset="-128"/>
            </a:endParaRPr>
          </a:p>
        </p:txBody>
      </p:sp>
      <p:sp>
        <p:nvSpPr>
          <p:cNvPr id="14" name="Striped Right Arrow 13"/>
          <p:cNvSpPr/>
          <p:nvPr/>
        </p:nvSpPr>
        <p:spPr>
          <a:xfrm rot="403058">
            <a:off x="7631979" y="928463"/>
            <a:ext cx="1445905" cy="1007560"/>
          </a:xfrm>
          <a:prstGeom prst="stripedRightArrow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CHÚ Ý</a:t>
            </a:r>
          </a:p>
        </p:txBody>
      </p:sp>
    </p:spTree>
    <p:extLst>
      <p:ext uri="{BB962C8B-B14F-4D97-AF65-F5344CB8AC3E}">
        <p14:creationId xmlns:p14="http://schemas.microsoft.com/office/powerpoint/2010/main" val="1701571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repeatCount="indefinite" fill="hold" grpId="0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2" grpId="0" animBg="1"/>
      <p:bldP spid="1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Horizontal Scroll 4">
            <a:extLst>
              <a:ext uri="{FF2B5EF4-FFF2-40B4-BE49-F238E27FC236}">
                <a16:creationId xmlns:a16="http://schemas.microsoft.com/office/drawing/2014/main" id="{21738CD4-0BC0-AB47-93DB-5AAA60A302D3}"/>
              </a:ext>
            </a:extLst>
          </p:cNvPr>
          <p:cNvSpPr/>
          <p:nvPr/>
        </p:nvSpPr>
        <p:spPr>
          <a:xfrm>
            <a:off x="1751013" y="0"/>
            <a:ext cx="3059113" cy="762000"/>
          </a:xfrm>
          <a:prstGeom prst="horizontalScroll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ja-JP" altLang="en-US" sz="2800" b="1">
                <a:solidFill>
                  <a:srgbClr val="7030A0"/>
                </a:solidFill>
                <a:ea typeface="MS PGothic" pitchFamily="34" charset="-128"/>
                <a:cs typeface="Arial" pitchFamily="34" charset="0"/>
              </a:rPr>
              <a:t>チャレンジ　１</a:t>
            </a:r>
            <a:endParaRPr lang="en-US" sz="2800" b="1">
              <a:solidFill>
                <a:srgbClr val="7030A0"/>
              </a:solidFill>
              <a:cs typeface="Arial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284FC1-B827-EE46-8352-155251CD77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8800" y="4375151"/>
            <a:ext cx="8839200" cy="1323975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ja-JP" sz="4000" b="1" dirty="0">
                <a:solidFill>
                  <a:schemeClr val="bg1"/>
                </a:solidFill>
                <a:latin typeface="MS PMincho" panose="02020600040205080304" pitchFamily="18" charset="-128"/>
                <a:ea typeface="MS PMincho" panose="02020600040205080304" pitchFamily="18" charset="-128"/>
              </a:rPr>
              <a:t>A</a:t>
            </a:r>
            <a:r>
              <a:rPr lang="ja-JP" altLang="en-US" sz="4000" b="1">
                <a:solidFill>
                  <a:schemeClr val="bg1"/>
                </a:solidFill>
                <a:latin typeface="MS PMincho" panose="02020600040205080304" pitchFamily="18" charset="-128"/>
                <a:ea typeface="MS PMincho" panose="02020600040205080304" pitchFamily="18" charset="-128"/>
              </a:rPr>
              <a:t>：あのう、すみません。たいようぎんこうは　どこに　ありますか。</a:t>
            </a:r>
            <a:endParaRPr lang="en-US" altLang="en-US" sz="4000" b="1" dirty="0">
              <a:solidFill>
                <a:schemeClr val="bg1"/>
              </a:solidFill>
              <a:latin typeface="MS PMincho" panose="02020600040205080304" pitchFamily="18" charset="-128"/>
              <a:ea typeface="MS PMincho" panose="02020600040205080304" pitchFamily="18" charset="-128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6001B85-A641-B745-85A8-7411D0FF9F1C}"/>
              </a:ext>
            </a:extLst>
          </p:cNvPr>
          <p:cNvSpPr/>
          <p:nvPr/>
        </p:nvSpPr>
        <p:spPr>
          <a:xfrm>
            <a:off x="2525712" y="5051425"/>
            <a:ext cx="3581400" cy="584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F0EEDB-3075-3E44-A10A-70C4FD8188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6400" y="5927726"/>
            <a:ext cx="8915400" cy="708025"/>
          </a:xfrm>
          <a:prstGeom prst="rect">
            <a:avLst/>
          </a:prstGeom>
          <a:solidFill>
            <a:srgbClr val="00B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ja-JP" sz="4000" b="1" dirty="0">
                <a:solidFill>
                  <a:schemeClr val="bg1"/>
                </a:solidFill>
                <a:latin typeface="MS PMincho" panose="02020600040205080304" pitchFamily="18" charset="-128"/>
                <a:ea typeface="MS PMincho" panose="02020600040205080304" pitchFamily="18" charset="-128"/>
              </a:rPr>
              <a:t>B</a:t>
            </a:r>
            <a:r>
              <a:rPr lang="ja-JP" altLang="en-US" sz="4000" b="1">
                <a:solidFill>
                  <a:schemeClr val="bg1"/>
                </a:solidFill>
                <a:latin typeface="MS PMincho" panose="02020600040205080304" pitchFamily="18" charset="-128"/>
                <a:ea typeface="MS PMincho" panose="02020600040205080304" pitchFamily="18" charset="-128"/>
              </a:rPr>
              <a:t>：たいようぎんこうは　あそこに　あります。</a:t>
            </a:r>
            <a:endParaRPr lang="en-US" altLang="en-US" sz="4000" b="1" dirty="0">
              <a:solidFill>
                <a:schemeClr val="bg1"/>
              </a:solidFill>
              <a:latin typeface="MS PMincho" panose="02020600040205080304" pitchFamily="18" charset="-128"/>
              <a:ea typeface="MS PMincho" panose="02020600040205080304" pitchFamily="18" charset="-128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4823BD6-A902-AF4F-B5CA-779C6229E898}"/>
              </a:ext>
            </a:extLst>
          </p:cNvPr>
          <p:cNvSpPr/>
          <p:nvPr/>
        </p:nvSpPr>
        <p:spPr>
          <a:xfrm>
            <a:off x="6475413" y="6037263"/>
            <a:ext cx="1903413" cy="584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25607" name="Picture 2">
            <a:extLst>
              <a:ext uri="{FF2B5EF4-FFF2-40B4-BE49-F238E27FC236}">
                <a16:creationId xmlns:a16="http://schemas.microsoft.com/office/drawing/2014/main" id="{7282C77B-09A9-7A49-9400-F634BF6B2B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3450" y="793750"/>
            <a:ext cx="4792662" cy="3581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7008004_DiscB_17" descr="7008004_DiscB_17">
            <a:hlinkClick r:id="" action="ppaction://media"/>
            <a:extLst>
              <a:ext uri="{FF2B5EF4-FFF2-40B4-BE49-F238E27FC236}">
                <a16:creationId xmlns:a16="http://schemas.microsoft.com/office/drawing/2014/main" id="{0E97E321-5A9B-E64C-8BD4-9EE9155A37A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386944" y="-55716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2570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6" grpId="0" animBg="1" autoUpdateAnimBg="0"/>
      <p:bldP spid="12" grpId="0" animBg="1" autoUpdateAnimBg="0"/>
      <p:bldP spid="9" grpId="0" animBg="1" autoUpdateAnimBg="0"/>
      <p:bldP spid="10" grpId="0" animBg="1" autoUpdateAnimBg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 rot="21251738">
            <a:off x="194941" y="110678"/>
            <a:ext cx="4034247" cy="1077218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sz="3200">
                <a:solidFill>
                  <a:srgbClr val="FFFFFF"/>
                </a:solidFill>
                <a:latin typeface="Tahoma" charset="0"/>
                <a:cs typeface="Tahoma" charset="0"/>
              </a:rPr>
              <a:t>LUYỆN TẬP CHIA ĐỘNG TỪ DẠNG -TE</a:t>
            </a:r>
            <a:endParaRPr lang="en-US" sz="3200" b="1">
              <a:solidFill>
                <a:srgbClr val="FF0000"/>
              </a:solidFill>
              <a:latin typeface="Tahoma" charset="0"/>
              <a:cs typeface="Tahoma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69337" y="1828798"/>
            <a:ext cx="2775052" cy="95410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 eaLnBrk="1" hangingPunct="1">
              <a:defRPr/>
            </a:pPr>
            <a:r>
              <a:rPr lang="ja-JP" altLang="en-US" sz="2800">
                <a:latin typeface="NtMotoyaKyotai" pitchFamily="18" charset="-128"/>
                <a:ea typeface="NtMotoyaKyotai" pitchFamily="18" charset="-128"/>
              </a:rPr>
              <a:t>たちます</a:t>
            </a:r>
          </a:p>
          <a:p>
            <a:pPr algn="ctr" eaLnBrk="1" hangingPunct="1">
              <a:defRPr/>
            </a:pPr>
            <a:r>
              <a:rPr lang="ja-JP" altLang="en-US" sz="2800">
                <a:latin typeface="NtMotoyaKyotai" pitchFamily="18" charset="-128"/>
                <a:ea typeface="NtMotoyaKyotai" pitchFamily="18" charset="-128"/>
              </a:rPr>
              <a:t>（</a:t>
            </a:r>
            <a:r>
              <a:rPr lang="vi-VN" altLang="ja-JP" sz="2800" dirty="0">
                <a:latin typeface="Arial" panose="020B0604020202020204" pitchFamily="34" charset="0"/>
                <a:ea typeface="NtMotoyaKyotai" pitchFamily="18" charset="-128"/>
                <a:cs typeface="Arial" panose="020B0604020202020204" pitchFamily="34" charset="0"/>
              </a:rPr>
              <a:t>đứng</a:t>
            </a:r>
            <a:r>
              <a:rPr lang="ja-JP" altLang="en-US" sz="2800">
                <a:latin typeface="NtMotoyaKyotai" pitchFamily="18" charset="-128"/>
                <a:ea typeface="NtMotoyaKyotai" pitchFamily="18" charset="-128"/>
              </a:rPr>
              <a:t>）</a:t>
            </a:r>
            <a:endParaRPr lang="en-US" sz="2800" dirty="0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69337" y="2743198"/>
            <a:ext cx="2775052" cy="95410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 eaLnBrk="1" hangingPunct="1">
              <a:defRPr/>
            </a:pPr>
            <a:r>
              <a:rPr lang="ja-JP" altLang="en-US" sz="2800" dirty="0">
                <a:latin typeface="NtMotoyaKyotai" pitchFamily="18" charset="-128"/>
                <a:ea typeface="NtMotoyaKyotai" pitchFamily="18" charset="-128"/>
              </a:rPr>
              <a:t>すわります</a:t>
            </a:r>
            <a:br>
              <a:rPr lang="en-US" altLang="ja-JP" sz="2800" dirty="0">
                <a:latin typeface="NtMotoyaKyotai" pitchFamily="18" charset="-128"/>
                <a:ea typeface="NtMotoyaKyotai" pitchFamily="18" charset="-128"/>
              </a:rPr>
            </a:br>
            <a:r>
              <a:rPr lang="ja-JP" altLang="en-US" sz="2800">
                <a:latin typeface="NtMotoyaKyotai" pitchFamily="18" charset="-128"/>
                <a:ea typeface="NtMotoyaKyotai" pitchFamily="18" charset="-128"/>
              </a:rPr>
              <a:t>（</a:t>
            </a:r>
            <a:r>
              <a:rPr lang="vi-VN" altLang="ja-JP" sz="2800" dirty="0">
                <a:latin typeface="Arial" panose="020B0604020202020204" pitchFamily="34" charset="0"/>
                <a:ea typeface="NtMotoyaKyotai" pitchFamily="18" charset="-128"/>
                <a:cs typeface="Arial" panose="020B0604020202020204" pitchFamily="34" charset="0"/>
              </a:rPr>
              <a:t>ngồi</a:t>
            </a:r>
            <a:r>
              <a:rPr lang="ja-JP" altLang="en-US" sz="2800">
                <a:latin typeface="NtMotoyaKyotai" pitchFamily="18" charset="-128"/>
                <a:ea typeface="NtMotoyaKyotai" pitchFamily="18" charset="-128"/>
              </a:rPr>
              <a:t>）</a:t>
            </a:r>
            <a:endParaRPr lang="en-US" sz="2800" dirty="0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69337" y="3657598"/>
            <a:ext cx="2775052" cy="95410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 eaLnBrk="1" hangingPunct="1">
              <a:defRPr/>
            </a:pPr>
            <a:r>
              <a:rPr lang="ja-JP" altLang="en-US" sz="2800" dirty="0">
                <a:latin typeface="NtMotoyaKyotai" pitchFamily="18" charset="-128"/>
                <a:ea typeface="NtMotoyaKyotai" pitchFamily="18" charset="-128"/>
              </a:rPr>
              <a:t>かいます</a:t>
            </a:r>
            <a:br>
              <a:rPr lang="en-US" altLang="ja-JP" sz="2800" dirty="0">
                <a:latin typeface="NtMotoyaKyotai" pitchFamily="18" charset="-128"/>
                <a:ea typeface="NtMotoyaKyotai" pitchFamily="18" charset="-128"/>
              </a:rPr>
            </a:br>
            <a:r>
              <a:rPr lang="ja-JP" altLang="en-US" sz="2800">
                <a:latin typeface="NtMotoyaKyotai" pitchFamily="18" charset="-128"/>
                <a:ea typeface="NtMotoyaKyotai" pitchFamily="18" charset="-128"/>
              </a:rPr>
              <a:t>（</a:t>
            </a:r>
            <a:r>
              <a:rPr lang="vi-VN" altLang="ja-JP" sz="2800" dirty="0">
                <a:latin typeface="Arial" panose="020B0604020202020204" pitchFamily="34" charset="0"/>
                <a:ea typeface="NtMotoyaKyotai" pitchFamily="18" charset="-128"/>
                <a:cs typeface="Arial" panose="020B0604020202020204" pitchFamily="34" charset="0"/>
              </a:rPr>
              <a:t>mua</a:t>
            </a:r>
            <a:r>
              <a:rPr lang="ja-JP" altLang="en-US" sz="2800">
                <a:latin typeface="NtMotoyaKyotai" pitchFamily="18" charset="-128"/>
                <a:ea typeface="NtMotoyaKyotai" pitchFamily="18" charset="-128"/>
              </a:rPr>
              <a:t>）</a:t>
            </a:r>
            <a:endParaRPr lang="en-US" sz="2800" dirty="0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69337" y="4571998"/>
            <a:ext cx="2775052" cy="138499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 eaLnBrk="1" hangingPunct="1">
              <a:defRPr/>
            </a:pPr>
            <a:r>
              <a:rPr lang="ja-JP" altLang="en-US" sz="2800" dirty="0">
                <a:latin typeface="NtMotoyaKyotai" pitchFamily="18" charset="-128"/>
                <a:ea typeface="NtMotoyaKyotai" pitchFamily="18" charset="-128"/>
              </a:rPr>
              <a:t>かします</a:t>
            </a:r>
            <a:br>
              <a:rPr lang="en-US" altLang="ja-JP" sz="2800" dirty="0">
                <a:latin typeface="NtMotoyaKyotai" pitchFamily="18" charset="-128"/>
                <a:ea typeface="NtMotoyaKyotai" pitchFamily="18" charset="-128"/>
              </a:rPr>
            </a:br>
            <a:r>
              <a:rPr lang="ja-JP" altLang="en-US" sz="2800">
                <a:latin typeface="NtMotoyaKyotai" pitchFamily="18" charset="-128"/>
                <a:ea typeface="NtMotoyaKyotai" pitchFamily="18" charset="-128"/>
              </a:rPr>
              <a:t>（</a:t>
            </a:r>
            <a:r>
              <a:rPr lang="vi-VN" altLang="ja-JP" sz="2800" dirty="0">
                <a:latin typeface="Arial" panose="020B0604020202020204" pitchFamily="34" charset="0"/>
                <a:ea typeface="NtMotoyaKyotai" pitchFamily="18" charset="-128"/>
                <a:cs typeface="Arial" panose="020B0604020202020204" pitchFamily="34" charset="0"/>
              </a:rPr>
              <a:t>cho vay, mượn</a:t>
            </a:r>
            <a:r>
              <a:rPr lang="ja-JP" altLang="en-US" sz="2800">
                <a:latin typeface="NtMotoyaKyotai" pitchFamily="18" charset="-128"/>
                <a:ea typeface="NtMotoyaKyotai" pitchFamily="18" charset="-128"/>
              </a:rPr>
              <a:t>）</a:t>
            </a:r>
            <a:endParaRPr lang="en-US" sz="2800" dirty="0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69337" y="5486398"/>
            <a:ext cx="2775052" cy="95410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 eaLnBrk="1" hangingPunct="1">
              <a:defRPr/>
            </a:pPr>
            <a:r>
              <a:rPr lang="ja-JP" altLang="en-US" sz="2800" dirty="0">
                <a:latin typeface="NtMotoyaKyotai" pitchFamily="18" charset="-128"/>
                <a:ea typeface="NtMotoyaKyotai" pitchFamily="18" charset="-128"/>
              </a:rPr>
              <a:t>よびます</a:t>
            </a:r>
            <a:br>
              <a:rPr lang="en-US" altLang="ja-JP" sz="2800" dirty="0">
                <a:latin typeface="NtMotoyaKyotai" pitchFamily="18" charset="-128"/>
                <a:ea typeface="NtMotoyaKyotai" pitchFamily="18" charset="-128"/>
              </a:rPr>
            </a:br>
            <a:r>
              <a:rPr lang="ja-JP" altLang="en-US" sz="2800">
                <a:latin typeface="NtMotoyaKyotai" pitchFamily="18" charset="-128"/>
                <a:ea typeface="NtMotoyaKyotai" pitchFamily="18" charset="-128"/>
              </a:rPr>
              <a:t>（</a:t>
            </a:r>
            <a:r>
              <a:rPr lang="vi-VN" altLang="ja-JP" sz="2800" dirty="0">
                <a:latin typeface="Arial" panose="020B0604020202020204" pitchFamily="34" charset="0"/>
                <a:ea typeface="NtMotoyaKyotai" pitchFamily="18" charset="-128"/>
                <a:cs typeface="Arial" panose="020B0604020202020204" pitchFamily="34" charset="0"/>
              </a:rPr>
              <a:t>gọi</a:t>
            </a:r>
            <a:r>
              <a:rPr lang="ja-JP" altLang="en-US" sz="2800">
                <a:latin typeface="NtMotoyaKyotai" pitchFamily="18" charset="-128"/>
                <a:ea typeface="NtMotoyaKyotai" pitchFamily="18" charset="-128"/>
              </a:rPr>
              <a:t>）</a:t>
            </a:r>
            <a:endParaRPr lang="en-US" sz="2800" dirty="0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548335" y="1828800"/>
            <a:ext cx="2775052" cy="95410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 eaLnBrk="1" hangingPunct="1">
              <a:defRPr/>
            </a:pPr>
            <a:r>
              <a:rPr lang="ja-JP" altLang="en-US" sz="2800" dirty="0">
                <a:latin typeface="NtMotoyaKyotai" pitchFamily="18" charset="-128"/>
                <a:ea typeface="NtMotoyaKyotai" pitchFamily="18" charset="-128"/>
              </a:rPr>
              <a:t>かきます</a:t>
            </a:r>
            <a:br>
              <a:rPr lang="en-US" altLang="ja-JP" sz="2800" dirty="0">
                <a:latin typeface="NtMotoyaKyotai" pitchFamily="18" charset="-128"/>
                <a:ea typeface="NtMotoyaKyotai" pitchFamily="18" charset="-128"/>
              </a:rPr>
            </a:br>
            <a:r>
              <a:rPr lang="ja-JP" altLang="en-US" sz="2800">
                <a:latin typeface="NtMotoyaKyotai" pitchFamily="18" charset="-128"/>
                <a:ea typeface="NtMotoyaKyotai" pitchFamily="18" charset="-128"/>
              </a:rPr>
              <a:t>（</a:t>
            </a:r>
            <a:r>
              <a:rPr lang="vi-VN" altLang="ja-JP" sz="2800" dirty="0">
                <a:latin typeface="Arial" panose="020B0604020202020204" pitchFamily="34" charset="0"/>
                <a:ea typeface="NtMotoyaKyotai" pitchFamily="18" charset="-128"/>
                <a:cs typeface="Arial" panose="020B0604020202020204" pitchFamily="34" charset="0"/>
              </a:rPr>
              <a:t>viết, vẽ</a:t>
            </a:r>
            <a:r>
              <a:rPr lang="ja-JP" altLang="en-US" sz="2800">
                <a:latin typeface="NtMotoyaKyotai" pitchFamily="18" charset="-128"/>
                <a:ea typeface="NtMotoyaKyotai" pitchFamily="18" charset="-128"/>
              </a:rPr>
              <a:t>）</a:t>
            </a:r>
            <a:endParaRPr lang="en-US" sz="2800" dirty="0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548335" y="2743200"/>
            <a:ext cx="2775052" cy="95410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 eaLnBrk="1" hangingPunct="1">
              <a:defRPr/>
            </a:pPr>
            <a:r>
              <a:rPr lang="ja-JP" altLang="en-US" sz="2800" dirty="0">
                <a:latin typeface="NtMotoyaKyotai" pitchFamily="18" charset="-128"/>
                <a:ea typeface="NtMotoyaKyotai" pitchFamily="18" charset="-128"/>
              </a:rPr>
              <a:t>のみます</a:t>
            </a:r>
            <a:br>
              <a:rPr lang="en-US" altLang="ja-JP" sz="2800" dirty="0">
                <a:latin typeface="NtMotoyaKyotai" pitchFamily="18" charset="-128"/>
                <a:ea typeface="NtMotoyaKyotai" pitchFamily="18" charset="-128"/>
              </a:rPr>
            </a:br>
            <a:r>
              <a:rPr lang="ja-JP" altLang="en-US" sz="2800">
                <a:latin typeface="NtMotoyaKyotai" pitchFamily="18" charset="-128"/>
                <a:ea typeface="NtMotoyaKyotai" pitchFamily="18" charset="-128"/>
              </a:rPr>
              <a:t>（</a:t>
            </a:r>
            <a:r>
              <a:rPr lang="vi-VN" altLang="ja-JP" sz="2800" dirty="0">
                <a:latin typeface="Arial" panose="020B0604020202020204" pitchFamily="34" charset="0"/>
                <a:ea typeface="NtMotoyaKyotai" pitchFamily="18" charset="-128"/>
                <a:cs typeface="Arial" panose="020B0604020202020204" pitchFamily="34" charset="0"/>
              </a:rPr>
              <a:t>uống</a:t>
            </a:r>
            <a:r>
              <a:rPr lang="ja-JP" altLang="en-US" sz="2800">
                <a:latin typeface="NtMotoyaKyotai" pitchFamily="18" charset="-128"/>
                <a:ea typeface="NtMotoyaKyotai" pitchFamily="18" charset="-128"/>
              </a:rPr>
              <a:t>）</a:t>
            </a:r>
            <a:endParaRPr lang="en-US" sz="2800" dirty="0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548335" y="3657600"/>
            <a:ext cx="2775052" cy="138499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 eaLnBrk="1" hangingPunct="1">
              <a:defRPr/>
            </a:pPr>
            <a:r>
              <a:rPr lang="ja-JP" altLang="en-US" sz="2800" dirty="0">
                <a:latin typeface="NtMotoyaKyotai" pitchFamily="18" charset="-128"/>
                <a:ea typeface="NtMotoyaKyotai" pitchFamily="18" charset="-128"/>
              </a:rPr>
              <a:t>いそぎます</a:t>
            </a:r>
            <a:br>
              <a:rPr lang="en-US" altLang="ja-JP" sz="2800" dirty="0">
                <a:latin typeface="NtMotoyaKyotai" pitchFamily="18" charset="-128"/>
                <a:ea typeface="NtMotoyaKyotai" pitchFamily="18" charset="-128"/>
              </a:rPr>
            </a:br>
            <a:r>
              <a:rPr lang="ja-JP" altLang="en-US" sz="2800">
                <a:latin typeface="NtMotoyaKyotai" pitchFamily="18" charset="-128"/>
                <a:ea typeface="NtMotoyaKyotai" pitchFamily="18" charset="-128"/>
              </a:rPr>
              <a:t>（</a:t>
            </a:r>
            <a:r>
              <a:rPr lang="vi-VN" altLang="ja-JP" sz="2800" dirty="0">
                <a:latin typeface="Arial" panose="020B0604020202020204" pitchFamily="34" charset="0"/>
                <a:ea typeface="NtMotoyaKyotai" pitchFamily="18" charset="-128"/>
                <a:cs typeface="Arial" panose="020B0604020202020204" pitchFamily="34" charset="0"/>
              </a:rPr>
              <a:t>vội vàng, nhanh</a:t>
            </a:r>
            <a:r>
              <a:rPr lang="ja-JP" altLang="en-US" sz="2800">
                <a:latin typeface="NtMotoyaKyotai" pitchFamily="18" charset="-128"/>
                <a:ea typeface="NtMotoyaKyotai" pitchFamily="18" charset="-128"/>
              </a:rPr>
              <a:t>）</a:t>
            </a:r>
            <a:endParaRPr lang="en-US" sz="2800" dirty="0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548335" y="4572000"/>
            <a:ext cx="2775052" cy="95410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 eaLnBrk="1" hangingPunct="1">
              <a:defRPr/>
            </a:pPr>
            <a:r>
              <a:rPr lang="ja-JP" altLang="en-US" sz="2800" dirty="0">
                <a:latin typeface="NtMotoyaKyotai" pitchFamily="18" charset="-128"/>
                <a:ea typeface="NtMotoyaKyotai" pitchFamily="18" charset="-128"/>
              </a:rPr>
              <a:t>かえります</a:t>
            </a:r>
            <a:br>
              <a:rPr lang="en-US" altLang="ja-JP" sz="2800" dirty="0">
                <a:latin typeface="NtMotoyaKyotai" pitchFamily="18" charset="-128"/>
                <a:ea typeface="NtMotoyaKyotai" pitchFamily="18" charset="-128"/>
              </a:rPr>
            </a:br>
            <a:r>
              <a:rPr lang="ja-JP" altLang="en-US" sz="2800">
                <a:latin typeface="NtMotoyaKyotai" pitchFamily="18" charset="-128"/>
                <a:ea typeface="NtMotoyaKyotai" pitchFamily="18" charset="-128"/>
              </a:rPr>
              <a:t>（</a:t>
            </a:r>
            <a:r>
              <a:rPr lang="vi-VN" altLang="ja-JP" sz="2800" dirty="0">
                <a:latin typeface="Arial" panose="020B0604020202020204" pitchFamily="34" charset="0"/>
                <a:ea typeface="NtMotoyaKyotai" pitchFamily="18" charset="-128"/>
                <a:cs typeface="Arial" panose="020B0604020202020204" pitchFamily="34" charset="0"/>
              </a:rPr>
              <a:t>về, trở về</a:t>
            </a:r>
            <a:r>
              <a:rPr lang="ja-JP" altLang="en-US" sz="2800">
                <a:latin typeface="NtMotoyaKyotai" pitchFamily="18" charset="-128"/>
                <a:ea typeface="NtMotoyaKyotai" pitchFamily="18" charset="-128"/>
              </a:rPr>
              <a:t>）</a:t>
            </a:r>
            <a:endParaRPr lang="en-US" sz="2800" dirty="0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548335" y="5486400"/>
            <a:ext cx="2775052" cy="95410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 eaLnBrk="1" hangingPunct="1">
              <a:defRPr/>
            </a:pPr>
            <a:r>
              <a:rPr lang="ja-JP" altLang="en-US" sz="2800" dirty="0">
                <a:latin typeface="NtMotoyaKyotai" pitchFamily="18" charset="-128"/>
                <a:ea typeface="NtMotoyaKyotai" pitchFamily="18" charset="-128"/>
              </a:rPr>
              <a:t>もちます</a:t>
            </a:r>
            <a:br>
              <a:rPr lang="en-US" altLang="ja-JP" sz="2800" dirty="0">
                <a:latin typeface="NtMotoyaKyotai" pitchFamily="18" charset="-128"/>
                <a:ea typeface="NtMotoyaKyotai" pitchFamily="18" charset="-128"/>
              </a:rPr>
            </a:br>
            <a:r>
              <a:rPr lang="ja-JP" altLang="en-US" sz="2800">
                <a:latin typeface="NtMotoyaKyotai" pitchFamily="18" charset="-128"/>
                <a:ea typeface="NtMotoyaKyotai" pitchFamily="18" charset="-128"/>
              </a:rPr>
              <a:t>（</a:t>
            </a:r>
            <a:r>
              <a:rPr lang="vi-VN" altLang="ja-JP" sz="2800" dirty="0">
                <a:latin typeface="Arial" panose="020B0604020202020204" pitchFamily="34" charset="0"/>
                <a:ea typeface="NtMotoyaKyotai" pitchFamily="18" charset="-128"/>
                <a:cs typeface="Arial" panose="020B0604020202020204" pitchFamily="34" charset="0"/>
              </a:rPr>
              <a:t>cầm, nắm</a:t>
            </a:r>
            <a:r>
              <a:rPr lang="ja-JP" altLang="en-US" sz="2800">
                <a:latin typeface="NtMotoyaKyotai" pitchFamily="18" charset="-128"/>
                <a:ea typeface="NtMotoyaKyotai" pitchFamily="18" charset="-128"/>
              </a:rPr>
              <a:t>）</a:t>
            </a:r>
            <a:endParaRPr lang="en-US" sz="2800" dirty="0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756899" y="1887418"/>
            <a:ext cx="2133600" cy="646113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 eaLnBrk="1" hangingPunct="1">
              <a:defRPr/>
            </a:pPr>
            <a:r>
              <a:rPr lang="ja-JP" altLang="en-US" sz="3600" dirty="0">
                <a:latin typeface="NtMotoyaKyotai" pitchFamily="18" charset="-128"/>
                <a:ea typeface="NtMotoyaKyotai" pitchFamily="18" charset="-128"/>
              </a:rPr>
              <a:t>たって</a:t>
            </a:r>
            <a:endParaRPr lang="en-US" sz="2000" dirty="0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26" name="Right Arrow 25"/>
          <p:cNvSpPr/>
          <p:nvPr/>
        </p:nvSpPr>
        <p:spPr>
          <a:xfrm>
            <a:off x="3196789" y="2057398"/>
            <a:ext cx="228600" cy="304800"/>
          </a:xfrm>
          <a:prstGeom prst="right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3726912" y="2897194"/>
            <a:ext cx="2133600" cy="646113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 eaLnBrk="1" hangingPunct="1">
              <a:defRPr/>
            </a:pPr>
            <a:r>
              <a:rPr lang="ja-JP" altLang="en-US" sz="3600" dirty="0">
                <a:latin typeface="NtMotoyaKyotai" pitchFamily="18" charset="-128"/>
                <a:ea typeface="NtMotoyaKyotai" pitchFamily="18" charset="-128"/>
              </a:rPr>
              <a:t>すわって</a:t>
            </a:r>
            <a:endParaRPr lang="en-US" sz="2000" dirty="0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28" name="Right Arrow 27"/>
          <p:cNvSpPr/>
          <p:nvPr/>
        </p:nvSpPr>
        <p:spPr>
          <a:xfrm>
            <a:off x="3196789" y="2971798"/>
            <a:ext cx="228600" cy="304800"/>
          </a:xfrm>
          <a:prstGeom prst="right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3726912" y="3796097"/>
            <a:ext cx="2133600" cy="646113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 eaLnBrk="1" hangingPunct="1">
              <a:defRPr/>
            </a:pPr>
            <a:r>
              <a:rPr lang="ja-JP" altLang="en-US" sz="3600" dirty="0">
                <a:latin typeface="NtMotoyaKyotai" pitchFamily="18" charset="-128"/>
                <a:ea typeface="NtMotoyaKyotai" pitchFamily="18" charset="-128"/>
              </a:rPr>
              <a:t>かって</a:t>
            </a:r>
            <a:endParaRPr lang="en-US" sz="2000" dirty="0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30" name="Right Arrow 29"/>
          <p:cNvSpPr/>
          <p:nvPr/>
        </p:nvSpPr>
        <p:spPr>
          <a:xfrm>
            <a:off x="3196789" y="3886198"/>
            <a:ext cx="228600" cy="304800"/>
          </a:xfrm>
          <a:prstGeom prst="right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3732212" y="4725996"/>
            <a:ext cx="2133600" cy="646113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 eaLnBrk="1" hangingPunct="1">
              <a:defRPr/>
            </a:pPr>
            <a:r>
              <a:rPr lang="ja-JP" altLang="en-US" sz="3600" dirty="0">
                <a:latin typeface="NtMotoyaKyotai" pitchFamily="18" charset="-128"/>
                <a:ea typeface="NtMotoyaKyotai" pitchFamily="18" charset="-128"/>
              </a:rPr>
              <a:t>かして</a:t>
            </a:r>
            <a:endParaRPr lang="en-US" sz="2000" dirty="0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32" name="Right Arrow 31"/>
          <p:cNvSpPr/>
          <p:nvPr/>
        </p:nvSpPr>
        <p:spPr>
          <a:xfrm>
            <a:off x="3196789" y="4800598"/>
            <a:ext cx="228600" cy="304800"/>
          </a:xfrm>
          <a:prstGeom prst="right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3732212" y="5646198"/>
            <a:ext cx="2133600" cy="646113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 eaLnBrk="1" hangingPunct="1">
              <a:defRPr/>
            </a:pPr>
            <a:r>
              <a:rPr lang="ja-JP" altLang="en-US" sz="3600" dirty="0">
                <a:latin typeface="NtMotoyaKyotai" pitchFamily="18" charset="-128"/>
                <a:ea typeface="NtMotoyaKyotai" pitchFamily="18" charset="-128"/>
              </a:rPr>
              <a:t>よんで</a:t>
            </a:r>
            <a:endParaRPr lang="en-US" sz="2000" dirty="0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34" name="Right Arrow 33"/>
          <p:cNvSpPr/>
          <p:nvPr/>
        </p:nvSpPr>
        <p:spPr>
          <a:xfrm>
            <a:off x="3196789" y="5714998"/>
            <a:ext cx="228600" cy="304800"/>
          </a:xfrm>
          <a:prstGeom prst="right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9752012" y="1982796"/>
            <a:ext cx="2133600" cy="646113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 eaLnBrk="1" hangingPunct="1">
              <a:defRPr/>
            </a:pPr>
            <a:r>
              <a:rPr lang="ja-JP" altLang="en-US" sz="3600" dirty="0">
                <a:latin typeface="NtMotoyaKyotai" pitchFamily="18" charset="-128"/>
                <a:ea typeface="NtMotoyaKyotai" pitchFamily="18" charset="-128"/>
              </a:rPr>
              <a:t>かいて</a:t>
            </a:r>
            <a:endParaRPr lang="en-US" sz="2000" dirty="0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36" name="Right Arrow 35"/>
          <p:cNvSpPr/>
          <p:nvPr/>
        </p:nvSpPr>
        <p:spPr>
          <a:xfrm>
            <a:off x="9447212" y="2057400"/>
            <a:ext cx="228600" cy="304800"/>
          </a:xfrm>
          <a:prstGeom prst="right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9752012" y="2881698"/>
            <a:ext cx="2133600" cy="646113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 eaLnBrk="1" hangingPunct="1">
              <a:defRPr/>
            </a:pPr>
            <a:r>
              <a:rPr lang="ja-JP" altLang="en-US" sz="3600" dirty="0">
                <a:latin typeface="NtMotoyaKyotai" pitchFamily="18" charset="-128"/>
                <a:ea typeface="NtMotoyaKyotai" pitchFamily="18" charset="-128"/>
              </a:rPr>
              <a:t>のんで</a:t>
            </a:r>
            <a:endParaRPr lang="en-US" sz="2000" dirty="0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38" name="Right Arrow 37"/>
          <p:cNvSpPr/>
          <p:nvPr/>
        </p:nvSpPr>
        <p:spPr>
          <a:xfrm>
            <a:off x="9447212" y="2971800"/>
            <a:ext cx="228600" cy="304800"/>
          </a:xfrm>
          <a:prstGeom prst="right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9752012" y="3796098"/>
            <a:ext cx="2133600" cy="646113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 eaLnBrk="1" hangingPunct="1">
              <a:defRPr/>
            </a:pPr>
            <a:r>
              <a:rPr lang="ja-JP" altLang="en-US" sz="3600" dirty="0">
                <a:latin typeface="NtMotoyaKyotai" pitchFamily="18" charset="-128"/>
                <a:ea typeface="NtMotoyaKyotai" pitchFamily="18" charset="-128"/>
              </a:rPr>
              <a:t>いそいで</a:t>
            </a:r>
            <a:endParaRPr lang="en-US" sz="2000" dirty="0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40" name="Right Arrow 39"/>
          <p:cNvSpPr/>
          <p:nvPr/>
        </p:nvSpPr>
        <p:spPr>
          <a:xfrm>
            <a:off x="9447212" y="3886200"/>
            <a:ext cx="228600" cy="304800"/>
          </a:xfrm>
          <a:prstGeom prst="right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41" name="TextBox 40"/>
          <p:cNvSpPr txBox="1"/>
          <p:nvPr/>
        </p:nvSpPr>
        <p:spPr>
          <a:xfrm>
            <a:off x="9752012" y="4648200"/>
            <a:ext cx="2133600" cy="646113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 eaLnBrk="1" hangingPunct="1">
              <a:defRPr/>
            </a:pPr>
            <a:r>
              <a:rPr lang="ja-JP" altLang="en-US" sz="3600" dirty="0">
                <a:latin typeface="NtMotoyaKyotai" pitchFamily="18" charset="-128"/>
                <a:ea typeface="NtMotoyaKyotai" pitchFamily="18" charset="-128"/>
              </a:rPr>
              <a:t>かえって</a:t>
            </a:r>
            <a:endParaRPr lang="en-US" sz="2000" dirty="0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42" name="Right Arrow 41"/>
          <p:cNvSpPr/>
          <p:nvPr/>
        </p:nvSpPr>
        <p:spPr>
          <a:xfrm>
            <a:off x="9447212" y="4800600"/>
            <a:ext cx="228600" cy="304800"/>
          </a:xfrm>
          <a:prstGeom prst="right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9752012" y="5620543"/>
            <a:ext cx="2133600" cy="646113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 eaLnBrk="1" hangingPunct="1">
              <a:defRPr/>
            </a:pPr>
            <a:r>
              <a:rPr lang="ja-JP" altLang="en-US" sz="3600" dirty="0">
                <a:latin typeface="NtMotoyaKyotai" pitchFamily="18" charset="-128"/>
                <a:ea typeface="NtMotoyaKyotai" pitchFamily="18" charset="-128"/>
              </a:rPr>
              <a:t>もって</a:t>
            </a:r>
            <a:endParaRPr lang="en-US" sz="2000" dirty="0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44" name="Right Arrow 43"/>
          <p:cNvSpPr/>
          <p:nvPr/>
        </p:nvSpPr>
        <p:spPr>
          <a:xfrm>
            <a:off x="9447212" y="5715000"/>
            <a:ext cx="228600" cy="304800"/>
          </a:xfrm>
          <a:prstGeom prst="right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120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5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0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 rot="21251738">
            <a:off x="544089" y="235573"/>
            <a:ext cx="4034247" cy="1077218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sz="3200">
                <a:solidFill>
                  <a:srgbClr val="FFFFFF"/>
                </a:solidFill>
                <a:latin typeface="Tahoma" charset="0"/>
                <a:cs typeface="Tahoma" charset="0"/>
              </a:rPr>
              <a:t>LUYỆN TẬP CHIA ĐỘNG TỪ DẠNG -TE</a:t>
            </a:r>
            <a:endParaRPr lang="en-US" sz="3200" b="1">
              <a:solidFill>
                <a:srgbClr val="FF0000"/>
              </a:solidFill>
              <a:latin typeface="Tahoma" charset="0"/>
              <a:cs typeface="Tahoma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7012" y="1752600"/>
            <a:ext cx="3124200" cy="95410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 eaLnBrk="1" hangingPunct="1">
              <a:defRPr/>
            </a:pPr>
            <a:r>
              <a:rPr lang="ja-JP" altLang="en-US" sz="2800" dirty="0">
                <a:latin typeface="NtMotoyaKyotai" pitchFamily="18" charset="-128"/>
                <a:ea typeface="NtMotoyaKyotai" pitchFamily="18" charset="-128"/>
              </a:rPr>
              <a:t>たべます</a:t>
            </a:r>
            <a:br>
              <a:rPr lang="en-US" altLang="ja-JP" sz="2800" dirty="0">
                <a:latin typeface="NtMotoyaKyotai" pitchFamily="18" charset="-128"/>
                <a:ea typeface="NtMotoyaKyotai" pitchFamily="18" charset="-128"/>
              </a:rPr>
            </a:br>
            <a:r>
              <a:rPr lang="ja-JP" altLang="en-US" sz="2800">
                <a:latin typeface="NtMotoyaKyotai" pitchFamily="18" charset="-128"/>
                <a:ea typeface="NtMotoyaKyotai" pitchFamily="18" charset="-128"/>
              </a:rPr>
              <a:t>（</a:t>
            </a:r>
            <a:r>
              <a:rPr lang="vi-VN" altLang="ja-JP" sz="2800" dirty="0">
                <a:latin typeface="Arial" panose="020B0604020202020204" pitchFamily="34" charset="0"/>
                <a:ea typeface="NtMotoyaKyotai" pitchFamily="18" charset="-128"/>
                <a:cs typeface="Arial" panose="020B0604020202020204" pitchFamily="34" charset="0"/>
              </a:rPr>
              <a:t>ăn</a:t>
            </a:r>
            <a:r>
              <a:rPr lang="ja-JP" altLang="en-US" sz="2800">
                <a:latin typeface="NtMotoyaKyotai" pitchFamily="18" charset="-128"/>
                <a:ea typeface="NtMotoyaKyotai" pitchFamily="18" charset="-128"/>
              </a:rPr>
              <a:t>）</a:t>
            </a:r>
            <a:endParaRPr lang="en-US" sz="2800" dirty="0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7012" y="2667000"/>
            <a:ext cx="3124200" cy="95410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 eaLnBrk="1" hangingPunct="1">
              <a:defRPr/>
            </a:pPr>
            <a:r>
              <a:rPr lang="ja-JP" altLang="en-US" sz="2800" dirty="0">
                <a:latin typeface="NtMotoyaKyotai" pitchFamily="18" charset="-128"/>
                <a:ea typeface="NtMotoyaKyotai" pitchFamily="18" charset="-128"/>
              </a:rPr>
              <a:t>みます</a:t>
            </a:r>
            <a:endParaRPr lang="en-US" altLang="ja-JP" sz="2800" dirty="0">
              <a:latin typeface="NtMotoyaKyotai" pitchFamily="18" charset="-128"/>
              <a:ea typeface="NtMotoyaKyotai" pitchFamily="18" charset="-128"/>
            </a:endParaRPr>
          </a:p>
          <a:p>
            <a:pPr algn="ctr" eaLnBrk="1" hangingPunct="1">
              <a:defRPr/>
            </a:pPr>
            <a:r>
              <a:rPr lang="ja-JP" altLang="en-US" sz="2800">
                <a:latin typeface="NtMotoyaKyotai" pitchFamily="18" charset="-128"/>
                <a:ea typeface="NtMotoyaKyotai" pitchFamily="18" charset="-128"/>
              </a:rPr>
              <a:t>（</a:t>
            </a:r>
            <a:r>
              <a:rPr lang="vi-VN" altLang="ja-JP" sz="2800" dirty="0">
                <a:latin typeface="Arial" panose="020B0604020202020204" pitchFamily="34" charset="0"/>
                <a:ea typeface="NtMotoyaKyotai" pitchFamily="18" charset="-128"/>
                <a:cs typeface="Arial" panose="020B0604020202020204" pitchFamily="34" charset="0"/>
              </a:rPr>
              <a:t>xem, nhìn</a:t>
            </a:r>
            <a:r>
              <a:rPr lang="ja-JP" altLang="en-US" sz="2800">
                <a:latin typeface="NtMotoyaKyotai" pitchFamily="18" charset="-128"/>
                <a:ea typeface="NtMotoyaKyotai" pitchFamily="18" charset="-128"/>
              </a:rPr>
              <a:t>）</a:t>
            </a:r>
            <a:endParaRPr lang="en-US" sz="2800" dirty="0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7012" y="3581400"/>
            <a:ext cx="3124200" cy="95410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 eaLnBrk="1" hangingPunct="1">
              <a:defRPr/>
            </a:pPr>
            <a:r>
              <a:rPr lang="ja-JP" altLang="en-US" sz="2800" dirty="0">
                <a:latin typeface="NtMotoyaKyotai" pitchFamily="18" charset="-128"/>
                <a:ea typeface="NtMotoyaKyotai" pitchFamily="18" charset="-128"/>
              </a:rPr>
              <a:t>かります</a:t>
            </a:r>
            <a:br>
              <a:rPr lang="en-US" altLang="ja-JP" sz="2800" dirty="0">
                <a:latin typeface="NtMotoyaKyotai" pitchFamily="18" charset="-128"/>
                <a:ea typeface="NtMotoyaKyotai" pitchFamily="18" charset="-128"/>
              </a:rPr>
            </a:br>
            <a:r>
              <a:rPr lang="ja-JP" altLang="en-US" sz="2800">
                <a:latin typeface="NtMotoyaKyotai" pitchFamily="18" charset="-128"/>
                <a:ea typeface="NtMotoyaKyotai" pitchFamily="18" charset="-128"/>
              </a:rPr>
              <a:t>（</a:t>
            </a:r>
            <a:r>
              <a:rPr lang="vi-VN" altLang="ja-JP" sz="2800" dirty="0">
                <a:latin typeface="Arial" panose="020B0604020202020204" pitchFamily="34" charset="0"/>
                <a:ea typeface="NtMotoyaKyotai" pitchFamily="18" charset="-128"/>
                <a:cs typeface="Arial" panose="020B0604020202020204" pitchFamily="34" charset="0"/>
              </a:rPr>
              <a:t>vay, mượn</a:t>
            </a:r>
            <a:r>
              <a:rPr lang="ja-JP" altLang="en-US" sz="2800">
                <a:latin typeface="NtMotoyaKyotai" pitchFamily="18" charset="-128"/>
                <a:ea typeface="NtMotoyaKyotai" pitchFamily="18" charset="-128"/>
              </a:rPr>
              <a:t>）</a:t>
            </a:r>
            <a:endParaRPr lang="en-US" sz="2800" dirty="0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27012" y="4495800"/>
            <a:ext cx="3124200" cy="95410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 eaLnBrk="1" hangingPunct="1">
              <a:defRPr/>
            </a:pPr>
            <a:r>
              <a:rPr lang="ja-JP" altLang="en-US" sz="2800" dirty="0">
                <a:latin typeface="NtMotoyaKyotai" pitchFamily="18" charset="-128"/>
                <a:ea typeface="NtMotoyaKyotai" pitchFamily="18" charset="-128"/>
              </a:rPr>
              <a:t>おきます</a:t>
            </a:r>
            <a:br>
              <a:rPr lang="en-US" altLang="ja-JP" sz="2800" dirty="0">
                <a:latin typeface="NtMotoyaKyotai" pitchFamily="18" charset="-128"/>
                <a:ea typeface="NtMotoyaKyotai" pitchFamily="18" charset="-128"/>
              </a:rPr>
            </a:br>
            <a:r>
              <a:rPr lang="ja-JP" altLang="en-US" sz="2800">
                <a:latin typeface="NtMotoyaKyotai" pitchFamily="18" charset="-128"/>
                <a:ea typeface="NtMotoyaKyotai" pitchFamily="18" charset="-128"/>
              </a:rPr>
              <a:t>（</a:t>
            </a:r>
            <a:r>
              <a:rPr lang="vi-VN" altLang="ja-JP" sz="2800" dirty="0">
                <a:latin typeface="Arial" panose="020B0604020202020204" pitchFamily="34" charset="0"/>
                <a:ea typeface="NtMotoyaKyotai" pitchFamily="18" charset="-128"/>
                <a:cs typeface="Arial" panose="020B0604020202020204" pitchFamily="34" charset="0"/>
              </a:rPr>
              <a:t>ngủ dậy</a:t>
            </a:r>
            <a:r>
              <a:rPr lang="ja-JP" altLang="en-US" sz="2800">
                <a:latin typeface="NtMotoyaKyotai" pitchFamily="18" charset="-128"/>
                <a:ea typeface="NtMotoyaKyotai" pitchFamily="18" charset="-128"/>
              </a:rPr>
              <a:t>）</a:t>
            </a:r>
            <a:endParaRPr lang="en-US" sz="2800" dirty="0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27012" y="5410200"/>
            <a:ext cx="3124200" cy="95410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 eaLnBrk="1" hangingPunct="1">
              <a:defRPr/>
            </a:pPr>
            <a:r>
              <a:rPr lang="ja-JP" altLang="en-US" sz="2800" dirty="0">
                <a:latin typeface="NtMotoyaKyotai" pitchFamily="18" charset="-128"/>
                <a:ea typeface="NtMotoyaKyotai" pitchFamily="18" charset="-128"/>
              </a:rPr>
              <a:t>かけます</a:t>
            </a:r>
            <a:br>
              <a:rPr lang="en-US" altLang="ja-JP" sz="2800" dirty="0">
                <a:latin typeface="NtMotoyaKyotai" pitchFamily="18" charset="-128"/>
                <a:ea typeface="NtMotoyaKyotai" pitchFamily="18" charset="-128"/>
              </a:rPr>
            </a:br>
            <a:r>
              <a:rPr lang="ja-JP" altLang="en-US" sz="2800">
                <a:latin typeface="NtMotoyaKyotai" pitchFamily="18" charset="-128"/>
                <a:ea typeface="NtMotoyaKyotai" pitchFamily="18" charset="-128"/>
              </a:rPr>
              <a:t>（</a:t>
            </a:r>
            <a:r>
              <a:rPr lang="vi-VN" altLang="ja-JP" sz="2800" dirty="0">
                <a:latin typeface="Arial" panose="020B0604020202020204" pitchFamily="34" charset="0"/>
                <a:ea typeface="NtMotoyaKyotai" pitchFamily="18" charset="-128"/>
                <a:cs typeface="Arial" panose="020B0604020202020204" pitchFamily="34" charset="0"/>
              </a:rPr>
              <a:t>gọi (đt)</a:t>
            </a:r>
            <a:r>
              <a:rPr lang="ja-JP" altLang="en-US" sz="2800">
                <a:latin typeface="NtMotoyaKyotai" pitchFamily="18" charset="-128"/>
                <a:ea typeface="NtMotoyaKyotai" pitchFamily="18" charset="-128"/>
              </a:rPr>
              <a:t>）</a:t>
            </a:r>
            <a:endParaRPr lang="en-US" sz="2800" dirty="0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122987" y="1752600"/>
            <a:ext cx="2089150" cy="70788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 eaLnBrk="1" hangingPunct="1">
              <a:defRPr/>
            </a:pPr>
            <a:r>
              <a:rPr lang="ja-JP" altLang="en-US" sz="2000" dirty="0">
                <a:latin typeface="NtMotoyaKyotai" pitchFamily="18" charset="-128"/>
                <a:ea typeface="NtMotoyaKyotai" pitchFamily="18" charset="-128"/>
              </a:rPr>
              <a:t>います</a:t>
            </a:r>
            <a:br>
              <a:rPr lang="en-US" altLang="ja-JP" sz="2000" dirty="0">
                <a:latin typeface="NtMotoyaKyotai" pitchFamily="18" charset="-128"/>
                <a:ea typeface="NtMotoyaKyotai" pitchFamily="18" charset="-128"/>
              </a:rPr>
            </a:br>
            <a:r>
              <a:rPr lang="ja-JP" altLang="en-US" sz="2000">
                <a:latin typeface="NtMotoyaKyotai" pitchFamily="18" charset="-128"/>
                <a:ea typeface="NtMotoyaKyotai" pitchFamily="18" charset="-128"/>
              </a:rPr>
              <a:t>（</a:t>
            </a:r>
            <a:r>
              <a:rPr lang="vi-VN" altLang="ja-JP" sz="2000" dirty="0">
                <a:latin typeface="Arial" panose="020B0604020202020204" pitchFamily="34" charset="0"/>
                <a:ea typeface="NtMotoyaKyotai" pitchFamily="18" charset="-128"/>
                <a:cs typeface="Arial" panose="020B0604020202020204" pitchFamily="34" charset="0"/>
              </a:rPr>
              <a:t>có, tồn tại</a:t>
            </a:r>
            <a:r>
              <a:rPr lang="ja-JP" altLang="en-US" sz="2000">
                <a:latin typeface="NtMotoyaKyotai" pitchFamily="18" charset="-128"/>
                <a:ea typeface="NtMotoyaKyotai" pitchFamily="18" charset="-128"/>
              </a:rPr>
              <a:t>）</a:t>
            </a:r>
            <a:endParaRPr lang="en-US" sz="2000" dirty="0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005002" y="2667000"/>
            <a:ext cx="2345813" cy="101566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 eaLnBrk="1" hangingPunct="1">
              <a:defRPr/>
            </a:pPr>
            <a:r>
              <a:rPr lang="ja-JP" altLang="en-US" sz="2000" dirty="0">
                <a:latin typeface="NtMotoyaKyotai" pitchFamily="18" charset="-128"/>
                <a:ea typeface="NtMotoyaKyotai" pitchFamily="18" charset="-128"/>
              </a:rPr>
              <a:t>おしえます</a:t>
            </a:r>
            <a:br>
              <a:rPr lang="en-US" altLang="ja-JP" sz="2000" dirty="0">
                <a:latin typeface="NtMotoyaKyotai" pitchFamily="18" charset="-128"/>
                <a:ea typeface="NtMotoyaKyotai" pitchFamily="18" charset="-128"/>
              </a:rPr>
            </a:br>
            <a:r>
              <a:rPr lang="ja-JP" altLang="en-US" sz="2000">
                <a:latin typeface="NtMotoyaKyotai" pitchFamily="18" charset="-128"/>
                <a:ea typeface="NtMotoyaKyotai" pitchFamily="18" charset="-128"/>
              </a:rPr>
              <a:t>（</a:t>
            </a:r>
            <a:r>
              <a:rPr lang="vi-VN" altLang="ja-JP" sz="2000" dirty="0">
                <a:latin typeface="Arial" panose="020B0604020202020204" pitchFamily="34" charset="0"/>
                <a:ea typeface="NtMotoyaKyotai" pitchFamily="18" charset="-128"/>
                <a:cs typeface="Arial" panose="020B0604020202020204" pitchFamily="34" charset="0"/>
              </a:rPr>
              <a:t>dạy dỗ, chỉ bảo</a:t>
            </a:r>
            <a:r>
              <a:rPr lang="ja-JP" altLang="en-US" sz="2000">
                <a:latin typeface="NtMotoyaKyotai" pitchFamily="18" charset="-128"/>
                <a:ea typeface="NtMotoyaKyotai" pitchFamily="18" charset="-128"/>
              </a:rPr>
              <a:t>）</a:t>
            </a:r>
            <a:endParaRPr lang="en-US" sz="2000" dirty="0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967546" y="3892021"/>
            <a:ext cx="2490840" cy="70788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 eaLnBrk="1" hangingPunct="1">
              <a:defRPr/>
            </a:pPr>
            <a:r>
              <a:rPr lang="ja-JP" altLang="en-US" sz="2000" dirty="0">
                <a:latin typeface="NtMotoyaKyotai" pitchFamily="18" charset="-128"/>
                <a:ea typeface="NtMotoyaKyotai" pitchFamily="18" charset="-128"/>
              </a:rPr>
              <a:t>かい</a:t>
            </a:r>
            <a:r>
              <a:rPr lang="ja-JP" altLang="en-US" sz="2000">
                <a:latin typeface="NtMotoyaKyotai" pitchFamily="18" charset="-128"/>
                <a:ea typeface="NtMotoyaKyotai" pitchFamily="18" charset="-128"/>
              </a:rPr>
              <a:t>ものします</a:t>
            </a:r>
            <a:endParaRPr lang="en-US" altLang="ja-JP" sz="2000" dirty="0">
              <a:latin typeface="NtMotoyaKyotai" pitchFamily="18" charset="-128"/>
              <a:ea typeface="NtMotoyaKyotai" pitchFamily="18" charset="-128"/>
            </a:endParaRPr>
          </a:p>
          <a:p>
            <a:pPr algn="ctr" eaLnBrk="1" hangingPunct="1">
              <a:defRPr/>
            </a:pPr>
            <a:r>
              <a:rPr lang="ja-JP" altLang="en-US" sz="2000">
                <a:latin typeface="NtMotoyaKyotai" pitchFamily="18" charset="-128"/>
                <a:ea typeface="NtMotoyaKyotai" pitchFamily="18" charset="-128"/>
              </a:rPr>
              <a:t>（</a:t>
            </a:r>
            <a:r>
              <a:rPr lang="vi-VN" altLang="ja-JP" sz="2000" dirty="0">
                <a:latin typeface="Arial" panose="020B0604020202020204" pitchFamily="34" charset="0"/>
                <a:ea typeface="NtMotoyaKyotai" pitchFamily="18" charset="-128"/>
                <a:cs typeface="Arial" panose="020B0604020202020204" pitchFamily="34" charset="0"/>
              </a:rPr>
              <a:t>mua</a:t>
            </a:r>
            <a:r>
              <a:rPr lang="ja-JP" altLang="en-US" sz="2000">
                <a:latin typeface="NtMotoyaKyotai" pitchFamily="18" charset="-128"/>
                <a:ea typeface="NtMotoyaKyotai" pitchFamily="18" charset="-128"/>
              </a:rPr>
              <a:t>）</a:t>
            </a:r>
            <a:endParaRPr lang="en-US" sz="2000" dirty="0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122987" y="5380038"/>
            <a:ext cx="2133600" cy="83099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 eaLnBrk="1" hangingPunct="1">
              <a:defRPr/>
            </a:pPr>
            <a:r>
              <a:rPr lang="ja-JP" altLang="en-US" sz="2400" dirty="0">
                <a:latin typeface="NtMotoyaKyotai" pitchFamily="18" charset="-128"/>
                <a:ea typeface="NtMotoyaKyotai" pitchFamily="18" charset="-128"/>
              </a:rPr>
              <a:t>日本</a:t>
            </a:r>
            <a:r>
              <a:rPr lang="ja-JP" altLang="en-US" sz="2400">
                <a:latin typeface="NtMotoyaKyotai" pitchFamily="18" charset="-128"/>
                <a:ea typeface="NtMotoyaKyotai" pitchFamily="18" charset="-128"/>
              </a:rPr>
              <a:t>へきます</a:t>
            </a:r>
            <a:endParaRPr lang="vi-VN" altLang="ja-JP" sz="2400" dirty="0">
              <a:latin typeface="NtMotoyaKyotai" pitchFamily="18" charset="-128"/>
              <a:ea typeface="NtMotoyaKyotai" pitchFamily="18" charset="-128"/>
            </a:endParaRPr>
          </a:p>
          <a:p>
            <a:pPr algn="ctr" eaLnBrk="1" hangingPunct="1">
              <a:defRPr/>
            </a:pPr>
            <a:r>
              <a:rPr lang="ja-JP" altLang="en-US" sz="2400">
                <a:latin typeface="NtMotoyaKyotai" pitchFamily="18" charset="-128"/>
                <a:ea typeface="NtMotoyaKyotai" pitchFamily="18" charset="-128"/>
              </a:rPr>
              <a:t>（</a:t>
            </a:r>
            <a:r>
              <a:rPr lang="vi-VN" altLang="ja-JP" sz="2400" dirty="0">
                <a:latin typeface="Arial" panose="020B0604020202020204" pitchFamily="34" charset="0"/>
                <a:ea typeface="NtMotoyaKyotai" pitchFamily="18" charset="-128"/>
                <a:cs typeface="Arial" panose="020B0604020202020204" pitchFamily="34" charset="0"/>
              </a:rPr>
              <a:t>đến Nhật</a:t>
            </a:r>
            <a:r>
              <a:rPr lang="ja-JP" altLang="en-US" sz="2400">
                <a:latin typeface="NtMotoyaKyotai" pitchFamily="18" charset="-128"/>
                <a:ea typeface="NtMotoyaKyotai" pitchFamily="18" charset="-128"/>
              </a:rPr>
              <a:t>）</a:t>
            </a:r>
            <a:endParaRPr lang="en-US" sz="2400" dirty="0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801012" y="1865884"/>
            <a:ext cx="2133600" cy="646113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 eaLnBrk="1" hangingPunct="1">
              <a:defRPr/>
            </a:pPr>
            <a:r>
              <a:rPr lang="ja-JP" altLang="en-US" sz="3600" dirty="0">
                <a:latin typeface="NtMotoyaKyotai" pitchFamily="18" charset="-128"/>
                <a:ea typeface="NtMotoyaKyotai" pitchFamily="18" charset="-128"/>
              </a:rPr>
              <a:t>たべて</a:t>
            </a:r>
            <a:endParaRPr lang="en-US" sz="2000" dirty="0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15" name="Right Arrow 14"/>
          <p:cNvSpPr/>
          <p:nvPr/>
        </p:nvSpPr>
        <p:spPr>
          <a:xfrm>
            <a:off x="3503612" y="1981200"/>
            <a:ext cx="228600" cy="304800"/>
          </a:xfrm>
          <a:prstGeom prst="right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3823372" y="2790222"/>
            <a:ext cx="2133600" cy="646113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 eaLnBrk="1" hangingPunct="1">
              <a:defRPr/>
            </a:pPr>
            <a:r>
              <a:rPr lang="ja-JP" altLang="en-US" sz="3600" dirty="0">
                <a:latin typeface="NtMotoyaKyotai" pitchFamily="18" charset="-128"/>
                <a:ea typeface="NtMotoyaKyotai" pitchFamily="18" charset="-128"/>
              </a:rPr>
              <a:t>みて</a:t>
            </a:r>
            <a:endParaRPr lang="en-US" sz="2000" dirty="0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17" name="Right Arrow 16"/>
          <p:cNvSpPr/>
          <p:nvPr/>
        </p:nvSpPr>
        <p:spPr>
          <a:xfrm>
            <a:off x="3503612" y="2895600"/>
            <a:ext cx="228600" cy="304800"/>
          </a:xfrm>
          <a:prstGeom prst="right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3833946" y="3645693"/>
            <a:ext cx="2133600" cy="646113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 eaLnBrk="1" hangingPunct="1">
              <a:defRPr/>
            </a:pPr>
            <a:r>
              <a:rPr lang="ja-JP" altLang="en-US" sz="3600" dirty="0">
                <a:latin typeface="NtMotoyaKyotai" pitchFamily="18" charset="-128"/>
                <a:ea typeface="NtMotoyaKyotai" pitchFamily="18" charset="-128"/>
              </a:rPr>
              <a:t>かりて</a:t>
            </a:r>
            <a:endParaRPr lang="en-US" sz="2000" dirty="0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19" name="Right Arrow 18"/>
          <p:cNvSpPr/>
          <p:nvPr/>
        </p:nvSpPr>
        <p:spPr>
          <a:xfrm>
            <a:off x="3503612" y="3810000"/>
            <a:ext cx="228600" cy="304800"/>
          </a:xfrm>
          <a:prstGeom prst="right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3821380" y="4537082"/>
            <a:ext cx="2133600" cy="646113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 eaLnBrk="1" hangingPunct="1">
              <a:defRPr/>
            </a:pPr>
            <a:r>
              <a:rPr lang="ja-JP" altLang="en-US" sz="3600" dirty="0">
                <a:latin typeface="NtMotoyaKyotai" pitchFamily="18" charset="-128"/>
                <a:ea typeface="NtMotoyaKyotai" pitchFamily="18" charset="-128"/>
              </a:rPr>
              <a:t>おきて</a:t>
            </a:r>
            <a:endParaRPr lang="en-US" sz="2000" dirty="0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21" name="Right Arrow 20"/>
          <p:cNvSpPr/>
          <p:nvPr/>
        </p:nvSpPr>
        <p:spPr>
          <a:xfrm>
            <a:off x="3503612" y="4724400"/>
            <a:ext cx="228600" cy="304800"/>
          </a:xfrm>
          <a:prstGeom prst="right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3801012" y="5564196"/>
            <a:ext cx="2133600" cy="646113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 eaLnBrk="1" hangingPunct="1">
              <a:defRPr/>
            </a:pPr>
            <a:r>
              <a:rPr lang="ja-JP" altLang="en-US" sz="3600" dirty="0">
                <a:latin typeface="NtMotoyaKyotai" pitchFamily="18" charset="-128"/>
                <a:ea typeface="NtMotoyaKyotai" pitchFamily="18" charset="-128"/>
              </a:rPr>
              <a:t>かけて</a:t>
            </a:r>
            <a:endParaRPr lang="en-US" sz="2000" dirty="0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23" name="Right Arrow 22"/>
          <p:cNvSpPr/>
          <p:nvPr/>
        </p:nvSpPr>
        <p:spPr>
          <a:xfrm>
            <a:off x="3503612" y="5638800"/>
            <a:ext cx="228600" cy="304800"/>
          </a:xfrm>
          <a:prstGeom prst="right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8990012" y="1753892"/>
            <a:ext cx="2133600" cy="646113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 eaLnBrk="1" hangingPunct="1">
              <a:defRPr/>
            </a:pPr>
            <a:r>
              <a:rPr lang="ja-JP" altLang="en-US" sz="3600" dirty="0">
                <a:latin typeface="NtMotoyaKyotai" pitchFamily="18" charset="-128"/>
                <a:ea typeface="NtMotoyaKyotai" pitchFamily="18" charset="-128"/>
              </a:rPr>
              <a:t>いて</a:t>
            </a:r>
            <a:endParaRPr lang="en-US" sz="2000" dirty="0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25" name="Right Arrow 24"/>
          <p:cNvSpPr/>
          <p:nvPr/>
        </p:nvSpPr>
        <p:spPr>
          <a:xfrm>
            <a:off x="8424350" y="2036540"/>
            <a:ext cx="228600" cy="304800"/>
          </a:xfrm>
          <a:prstGeom prst="right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8975509" y="2724943"/>
            <a:ext cx="2133600" cy="646113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 eaLnBrk="1" hangingPunct="1">
              <a:defRPr/>
            </a:pPr>
            <a:r>
              <a:rPr lang="ja-JP" altLang="en-US" sz="3600" dirty="0">
                <a:latin typeface="NtMotoyaKyotai" pitchFamily="18" charset="-128"/>
                <a:ea typeface="NtMotoyaKyotai" pitchFamily="18" charset="-128"/>
              </a:rPr>
              <a:t>おしえて</a:t>
            </a:r>
            <a:endParaRPr lang="en-US" sz="2000" dirty="0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27" name="Right Arrow 26"/>
          <p:cNvSpPr/>
          <p:nvPr/>
        </p:nvSpPr>
        <p:spPr>
          <a:xfrm>
            <a:off x="8458386" y="2937091"/>
            <a:ext cx="228600" cy="304800"/>
          </a:xfrm>
          <a:prstGeom prst="right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8975509" y="3645693"/>
            <a:ext cx="2133600" cy="120015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 eaLnBrk="1" hangingPunct="1">
              <a:defRPr/>
            </a:pPr>
            <a:r>
              <a:rPr lang="ja-JP" altLang="en-US" sz="3600" dirty="0">
                <a:latin typeface="NtMotoyaKyotai" pitchFamily="18" charset="-128"/>
                <a:ea typeface="NtMotoyaKyotai" pitchFamily="18" charset="-128"/>
              </a:rPr>
              <a:t>かいもの</a:t>
            </a:r>
            <a:br>
              <a:rPr lang="en-US" altLang="ja-JP" sz="3600" dirty="0">
                <a:latin typeface="NtMotoyaKyotai" pitchFamily="18" charset="-128"/>
                <a:ea typeface="NtMotoyaKyotai" pitchFamily="18" charset="-128"/>
              </a:rPr>
            </a:br>
            <a:r>
              <a:rPr lang="ja-JP" altLang="en-US" sz="3600" dirty="0">
                <a:latin typeface="NtMotoyaKyotai" pitchFamily="18" charset="-128"/>
                <a:ea typeface="NtMotoyaKyotai" pitchFamily="18" charset="-128"/>
              </a:rPr>
              <a:t>して</a:t>
            </a:r>
            <a:endParaRPr lang="en-US" sz="2000" dirty="0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29" name="Right Arrow 28"/>
          <p:cNvSpPr/>
          <p:nvPr/>
        </p:nvSpPr>
        <p:spPr>
          <a:xfrm>
            <a:off x="8458386" y="4058453"/>
            <a:ext cx="228600" cy="304800"/>
          </a:xfrm>
          <a:prstGeom prst="right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8990012" y="5120480"/>
            <a:ext cx="2133600" cy="120015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 eaLnBrk="1" hangingPunct="1">
              <a:defRPr/>
            </a:pPr>
            <a:r>
              <a:rPr lang="ja-JP" altLang="en-US" sz="3600" dirty="0">
                <a:latin typeface="NtMotoyaKyotai" pitchFamily="18" charset="-128"/>
                <a:ea typeface="NtMotoyaKyotai" pitchFamily="18" charset="-128"/>
              </a:rPr>
              <a:t>日本へ</a:t>
            </a:r>
            <a:endParaRPr lang="en-US" altLang="ja-JP" sz="3600" dirty="0">
              <a:latin typeface="NtMotoyaKyotai" pitchFamily="18" charset="-128"/>
              <a:ea typeface="NtMotoyaKyotai" pitchFamily="18" charset="-128"/>
            </a:endParaRPr>
          </a:p>
          <a:p>
            <a:pPr algn="ctr" eaLnBrk="1" hangingPunct="1">
              <a:defRPr/>
            </a:pPr>
            <a:r>
              <a:rPr lang="ja-JP" altLang="en-US" sz="3600" dirty="0">
                <a:latin typeface="NtMotoyaKyotai" pitchFamily="18" charset="-128"/>
                <a:ea typeface="NtMotoyaKyotai" pitchFamily="18" charset="-128"/>
              </a:rPr>
              <a:t>きて</a:t>
            </a:r>
            <a:endParaRPr lang="en-US" sz="2000" dirty="0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31" name="Right Arrow 30"/>
          <p:cNvSpPr/>
          <p:nvPr/>
        </p:nvSpPr>
        <p:spPr>
          <a:xfrm>
            <a:off x="8424350" y="5595367"/>
            <a:ext cx="228600" cy="304800"/>
          </a:xfrm>
          <a:prstGeom prst="right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589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6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83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9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3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4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4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4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Horizontal Scroll 4">
            <a:extLst>
              <a:ext uri="{FF2B5EF4-FFF2-40B4-BE49-F238E27FC236}">
                <a16:creationId xmlns:a16="http://schemas.microsoft.com/office/drawing/2014/main" id="{9886529E-0427-9243-9E98-37BCEB4D0675}"/>
              </a:ext>
            </a:extLst>
          </p:cNvPr>
          <p:cNvSpPr/>
          <p:nvPr/>
        </p:nvSpPr>
        <p:spPr>
          <a:xfrm>
            <a:off x="1751013" y="0"/>
            <a:ext cx="3059113" cy="762000"/>
          </a:xfrm>
          <a:prstGeom prst="horizontalScroll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ja-JP" altLang="en-US" sz="2800" b="1">
                <a:solidFill>
                  <a:srgbClr val="7030A0"/>
                </a:solidFill>
                <a:ea typeface="MS PGothic" pitchFamily="34" charset="-128"/>
                <a:cs typeface="Arial" pitchFamily="34" charset="0"/>
              </a:rPr>
              <a:t>チャレンジ　１</a:t>
            </a:r>
            <a:endParaRPr lang="en-US" sz="2800" b="1">
              <a:solidFill>
                <a:srgbClr val="7030A0"/>
              </a:solidFill>
              <a:cs typeface="Arial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940D27-54C3-9A44-ABF3-BF16FE95F2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1013" y="4700589"/>
            <a:ext cx="6373813" cy="708025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ja-JP" sz="4000" b="1">
                <a:solidFill>
                  <a:schemeClr val="bg1"/>
                </a:solidFill>
                <a:latin typeface="MS PMincho" panose="02020600040205080304" pitchFamily="18" charset="-128"/>
                <a:ea typeface="MS PMincho" panose="02020600040205080304" pitchFamily="18" charset="-128"/>
              </a:rPr>
              <a:t>A</a:t>
            </a:r>
            <a:r>
              <a:rPr lang="ja-JP" altLang="en-US" sz="4000" b="1">
                <a:solidFill>
                  <a:schemeClr val="bg1"/>
                </a:solidFill>
                <a:latin typeface="MS PMincho" panose="02020600040205080304" pitchFamily="18" charset="-128"/>
                <a:ea typeface="MS PMincho" panose="02020600040205080304" pitchFamily="18" charset="-128"/>
              </a:rPr>
              <a:t>：サラダをつくってください。</a:t>
            </a:r>
            <a:endParaRPr lang="en-US" altLang="en-US" sz="4000" b="1">
              <a:solidFill>
                <a:schemeClr val="bg1"/>
              </a:solidFill>
              <a:latin typeface="MS PMincho" panose="02020600040205080304" pitchFamily="18" charset="-128"/>
              <a:ea typeface="MS PMincho" panose="02020600040205080304" pitchFamily="18" charset="-128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BD29935-48BD-1240-9059-2C99588B97ED}"/>
              </a:ext>
            </a:extLst>
          </p:cNvPr>
          <p:cNvSpPr/>
          <p:nvPr/>
        </p:nvSpPr>
        <p:spPr>
          <a:xfrm>
            <a:off x="4189412" y="4660901"/>
            <a:ext cx="3505200" cy="708025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2BEDFF-19FA-3344-89D9-E33E2210AC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1013" y="5467351"/>
            <a:ext cx="6373813" cy="708025"/>
          </a:xfrm>
          <a:prstGeom prst="rect">
            <a:avLst/>
          </a:prstGeom>
          <a:solidFill>
            <a:srgbClr val="00B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ja-JP" sz="4000" b="1">
                <a:latin typeface="MS PMincho" panose="02020600040205080304" pitchFamily="18" charset="-128"/>
                <a:ea typeface="MS PMincho" panose="02020600040205080304" pitchFamily="18" charset="-128"/>
              </a:rPr>
              <a:t>B</a:t>
            </a:r>
            <a:r>
              <a:rPr lang="ja-JP" altLang="en-US" sz="4000" b="1">
                <a:latin typeface="MS PMincho" panose="02020600040205080304" pitchFamily="18" charset="-128"/>
                <a:ea typeface="MS PMincho" panose="02020600040205080304" pitchFamily="18" charset="-128"/>
              </a:rPr>
              <a:t>：はい。</a:t>
            </a:r>
            <a:endParaRPr lang="en-US" altLang="en-US" sz="4000" b="1">
              <a:latin typeface="MS PMincho" panose="02020600040205080304" pitchFamily="18" charset="-128"/>
              <a:ea typeface="MS PMincho" panose="02020600040205080304" pitchFamily="18" charset="-128"/>
            </a:endParaRPr>
          </a:p>
        </p:txBody>
      </p:sp>
      <p:pic>
        <p:nvPicPr>
          <p:cNvPr id="19462" name="Picture 2">
            <a:extLst>
              <a:ext uri="{FF2B5EF4-FFF2-40B4-BE49-F238E27FC236}">
                <a16:creationId xmlns:a16="http://schemas.microsoft.com/office/drawing/2014/main" id="{4EAB42B1-DF89-4A4A-BA96-675F39917D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4812" y="914400"/>
            <a:ext cx="5638800" cy="342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7008004_DiscB_21.mp3" descr="7008004_DiscB_21.mp3">
            <a:hlinkClick r:id="" action="ppaction://media"/>
            <a:extLst>
              <a:ext uri="{FF2B5EF4-FFF2-40B4-BE49-F238E27FC236}">
                <a16:creationId xmlns:a16="http://schemas.microsoft.com/office/drawing/2014/main" id="{9DEA6DC5-8691-484E-8786-7FA2332E232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535612" y="-36443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574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6" grpId="0" animBg="1" autoUpdateAnimBg="0"/>
      <p:bldP spid="12" grpId="0" animBg="1" autoUpdateAnimBg="0"/>
      <p:bldP spid="9" grpId="0" animBg="1" autoUpdateAnimBg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 rot="21433944">
            <a:off x="590473" y="200721"/>
            <a:ext cx="4607452" cy="107721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sz="3200">
                <a:solidFill>
                  <a:srgbClr val="FFFFFF"/>
                </a:solidFill>
                <a:latin typeface="Tahoma" charset="0"/>
                <a:cs typeface="Tahoma" charset="0"/>
              </a:rPr>
              <a:t>CÁC MẪU CÂU VỚI ĐỘNG TỪ DẠNG -TE</a:t>
            </a:r>
            <a:endParaRPr lang="en-US" sz="3200" b="1">
              <a:solidFill>
                <a:srgbClr val="FF0000"/>
              </a:solidFill>
              <a:latin typeface="Tahoma" charset="0"/>
              <a:cs typeface="Tahoma" charset="0"/>
            </a:endParaRPr>
          </a:p>
        </p:txBody>
      </p:sp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1688666" y="3608388"/>
            <a:ext cx="160496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sz="1800">
                <a:latin typeface="Arial" panose="020B0604020202020204" pitchFamily="34" charset="0"/>
              </a:rPr>
              <a:t>Đứng lên.</a:t>
            </a: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5193866" y="3608388"/>
            <a:ext cx="350996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sz="1800" dirty="0">
                <a:solidFill>
                  <a:srgbClr val="FFFF00"/>
                </a:solidFill>
                <a:latin typeface="Arial" panose="020B0604020202020204" pitchFamily="34" charset="0"/>
              </a:rPr>
              <a:t>(</a:t>
            </a:r>
            <a:r>
              <a:rPr lang="en-US" sz="1800" dirty="0" err="1">
                <a:solidFill>
                  <a:srgbClr val="FFFF00"/>
                </a:solidFill>
                <a:latin typeface="Arial" panose="020B0604020202020204" pitchFamily="34" charset="0"/>
              </a:rPr>
              <a:t>Xin</a:t>
            </a:r>
            <a:r>
              <a:rPr lang="en-US" sz="1800" dirty="0">
                <a:solidFill>
                  <a:srgbClr val="FFFF00"/>
                </a:solidFill>
                <a:latin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rgbClr val="FFFF00"/>
                </a:solidFill>
                <a:latin typeface="Arial" panose="020B0604020202020204" pitchFamily="34" charset="0"/>
              </a:rPr>
              <a:t>mời</a:t>
            </a:r>
            <a:r>
              <a:rPr lang="en-US" sz="1800" dirty="0">
                <a:solidFill>
                  <a:srgbClr val="FFFF00"/>
                </a:solidFill>
                <a:latin typeface="Arial" panose="020B0604020202020204" pitchFamily="34" charset="0"/>
              </a:rPr>
              <a:t>) </a:t>
            </a:r>
            <a:r>
              <a:rPr lang="en-US" sz="1800" dirty="0" err="1">
                <a:solidFill>
                  <a:srgbClr val="FFFF00"/>
                </a:solidFill>
                <a:latin typeface="Arial" panose="020B0604020202020204" pitchFamily="34" charset="0"/>
              </a:rPr>
              <a:t>Hãy</a:t>
            </a:r>
            <a:r>
              <a:rPr lang="en-US" sz="1800" dirty="0">
                <a:solidFill>
                  <a:srgbClr val="FFFF00"/>
                </a:solidFill>
                <a:latin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</a:rPr>
              <a:t>đứng</a:t>
            </a:r>
            <a:r>
              <a:rPr lang="en-US" sz="1800" dirty="0">
                <a:latin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</a:rPr>
              <a:t>lên</a:t>
            </a:r>
            <a:r>
              <a:rPr lang="en-US" sz="1800" dirty="0">
                <a:latin typeface="Arial" panose="020B0604020202020204" pitchFamily="34" charset="0"/>
              </a:rPr>
              <a:t>.</a:t>
            </a: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1688666" y="4724400"/>
            <a:ext cx="160496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sz="1800">
                <a:latin typeface="Arial" panose="020B0604020202020204" pitchFamily="34" charset="0"/>
              </a:rPr>
              <a:t>Viết tên.</a:t>
            </a: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5193866" y="4724400"/>
            <a:ext cx="350996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sz="1800" dirty="0">
                <a:solidFill>
                  <a:srgbClr val="FFFF00"/>
                </a:solidFill>
                <a:latin typeface="Arial" panose="020B0604020202020204" pitchFamily="34" charset="0"/>
              </a:rPr>
              <a:t>(</a:t>
            </a:r>
            <a:r>
              <a:rPr lang="en-US" sz="1800" dirty="0" err="1">
                <a:solidFill>
                  <a:srgbClr val="FFFF00"/>
                </a:solidFill>
                <a:latin typeface="Arial" panose="020B0604020202020204" pitchFamily="34" charset="0"/>
              </a:rPr>
              <a:t>Xin</a:t>
            </a:r>
            <a:r>
              <a:rPr lang="en-US" sz="1800" dirty="0">
                <a:solidFill>
                  <a:srgbClr val="FFFF00"/>
                </a:solidFill>
                <a:latin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rgbClr val="FFFF00"/>
                </a:solidFill>
                <a:latin typeface="Arial" panose="020B0604020202020204" pitchFamily="34" charset="0"/>
              </a:rPr>
              <a:t>mời</a:t>
            </a:r>
            <a:r>
              <a:rPr lang="en-US" sz="1800" dirty="0">
                <a:solidFill>
                  <a:srgbClr val="FFFF00"/>
                </a:solidFill>
                <a:latin typeface="Arial" panose="020B0604020202020204" pitchFamily="34" charset="0"/>
              </a:rPr>
              <a:t>) </a:t>
            </a:r>
            <a:r>
              <a:rPr lang="en-US" sz="1800" dirty="0" err="1">
                <a:solidFill>
                  <a:srgbClr val="FFFF00"/>
                </a:solidFill>
                <a:latin typeface="Arial" panose="020B0604020202020204" pitchFamily="34" charset="0"/>
              </a:rPr>
              <a:t>Hãy</a:t>
            </a:r>
            <a:r>
              <a:rPr lang="en-US" sz="1800" dirty="0">
                <a:solidFill>
                  <a:srgbClr val="FFFF00"/>
                </a:solidFill>
                <a:latin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</a:rPr>
              <a:t>viết</a:t>
            </a:r>
            <a:r>
              <a:rPr lang="en-US" sz="1800" dirty="0">
                <a:latin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</a:rPr>
              <a:t>tên</a:t>
            </a:r>
            <a:r>
              <a:rPr lang="en-US" sz="1800" dirty="0">
                <a:latin typeface="Arial" panose="020B0604020202020204" pitchFamily="34" charset="0"/>
              </a:rPr>
              <a:t>.</a:t>
            </a: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1688666" y="5943600"/>
            <a:ext cx="305276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sz="1800">
                <a:latin typeface="Arial" panose="020B0604020202020204" pitchFamily="34" charset="0"/>
              </a:rPr>
              <a:t>Ngày mai đến lúc 9 giờ.</a:t>
            </a:r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5193866" y="5943600"/>
            <a:ext cx="48006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sz="1800" dirty="0" err="1">
                <a:latin typeface="Arial" panose="020B0604020202020204" pitchFamily="34" charset="0"/>
              </a:rPr>
              <a:t>Ngày</a:t>
            </a:r>
            <a:r>
              <a:rPr lang="en-US" sz="1800" dirty="0">
                <a:latin typeface="Arial" panose="020B0604020202020204" pitchFamily="34" charset="0"/>
              </a:rPr>
              <a:t> mai </a:t>
            </a:r>
            <a:r>
              <a:rPr lang="en-US" sz="1800" dirty="0">
                <a:solidFill>
                  <a:srgbClr val="FFFF00"/>
                </a:solidFill>
                <a:latin typeface="Arial" panose="020B0604020202020204" pitchFamily="34" charset="0"/>
              </a:rPr>
              <a:t>(</a:t>
            </a:r>
            <a:r>
              <a:rPr lang="en-US" sz="1800" dirty="0" err="1">
                <a:solidFill>
                  <a:srgbClr val="FFFF00"/>
                </a:solidFill>
                <a:latin typeface="Arial" panose="020B0604020202020204" pitchFamily="34" charset="0"/>
              </a:rPr>
              <a:t>xin</a:t>
            </a:r>
            <a:r>
              <a:rPr lang="en-US" sz="1800" dirty="0">
                <a:solidFill>
                  <a:srgbClr val="FFFF00"/>
                </a:solidFill>
                <a:latin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rgbClr val="FFFF00"/>
                </a:solidFill>
                <a:latin typeface="Arial" panose="020B0604020202020204" pitchFamily="34" charset="0"/>
              </a:rPr>
              <a:t>mời</a:t>
            </a:r>
            <a:r>
              <a:rPr lang="en-US" sz="1800" dirty="0">
                <a:solidFill>
                  <a:srgbClr val="FFFF00"/>
                </a:solidFill>
                <a:latin typeface="Arial" panose="020B0604020202020204" pitchFamily="34" charset="0"/>
              </a:rPr>
              <a:t>) </a:t>
            </a:r>
            <a:r>
              <a:rPr lang="en-US" sz="1800" dirty="0" err="1">
                <a:solidFill>
                  <a:srgbClr val="FFFF00"/>
                </a:solidFill>
                <a:latin typeface="Arial" panose="020B0604020202020204" pitchFamily="34" charset="0"/>
              </a:rPr>
              <a:t>hãy</a:t>
            </a:r>
            <a:r>
              <a:rPr lang="en-US" sz="1800" dirty="0">
                <a:solidFill>
                  <a:srgbClr val="FFFF00"/>
                </a:solidFill>
                <a:latin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</a:rPr>
              <a:t>đến</a:t>
            </a:r>
            <a:r>
              <a:rPr lang="en-US" sz="1800" dirty="0">
                <a:latin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</a:rPr>
              <a:t>lúc</a:t>
            </a:r>
            <a:r>
              <a:rPr lang="en-US" sz="1800" dirty="0">
                <a:latin typeface="Arial" panose="020B0604020202020204" pitchFamily="34" charset="0"/>
              </a:rPr>
              <a:t> 9 </a:t>
            </a:r>
            <a:r>
              <a:rPr lang="en-US" sz="1800" dirty="0" err="1">
                <a:latin typeface="Arial" panose="020B0604020202020204" pitchFamily="34" charset="0"/>
              </a:rPr>
              <a:t>giờ</a:t>
            </a:r>
            <a:r>
              <a:rPr lang="en-US" sz="1800" dirty="0">
                <a:latin typeface="Arial" panose="020B0604020202020204" pitchFamily="34" charset="0"/>
              </a:rPr>
              <a:t>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536266" y="3186113"/>
            <a:ext cx="2214563" cy="46196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 eaLnBrk="1" hangingPunct="1">
              <a:defRPr/>
            </a:pPr>
            <a:r>
              <a:rPr lang="ja-JP" altLang="en-US" sz="2400" dirty="0">
                <a:latin typeface="NtMotoyaKyotai" pitchFamily="18" charset="-128"/>
                <a:ea typeface="NtMotoyaKyotai" pitchFamily="18" charset="-128"/>
              </a:rPr>
              <a:t>たちます。</a:t>
            </a:r>
            <a:endParaRPr lang="en-US" sz="2400" dirty="0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817629" y="3048000"/>
            <a:ext cx="3886200" cy="58420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eaLnBrk="1" hangingPunct="1">
              <a:defRPr/>
            </a:pPr>
            <a:r>
              <a:rPr lang="ja-JP" altLang="en-US" sz="3200" b="1" dirty="0">
                <a:latin typeface="NtMotoyaKyotai" pitchFamily="18" charset="-128"/>
                <a:ea typeface="NtMotoyaKyotai" pitchFamily="18" charset="-128"/>
              </a:rPr>
              <a:t>たって　ください。</a:t>
            </a:r>
            <a:endParaRPr lang="en-US" sz="3200" b="1" dirty="0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569604" y="4265613"/>
            <a:ext cx="3019425" cy="46196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eaLnBrk="1" hangingPunct="1">
              <a:defRPr/>
            </a:pPr>
            <a:r>
              <a:rPr lang="ja-JP" altLang="en-US" sz="2400" dirty="0">
                <a:latin typeface="NtMotoyaKyotai" pitchFamily="18" charset="-128"/>
                <a:ea typeface="NtMotoyaKyotai" pitchFamily="18" charset="-128"/>
              </a:rPr>
              <a:t>なまえを　かきます。</a:t>
            </a:r>
            <a:endParaRPr lang="en-US" sz="2400" dirty="0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817629" y="4127500"/>
            <a:ext cx="5634037" cy="58578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eaLnBrk="1" hangingPunct="1">
              <a:defRPr/>
            </a:pPr>
            <a:r>
              <a:rPr lang="ja-JP" altLang="en-US" sz="3200" b="1" dirty="0">
                <a:latin typeface="NtMotoyaKyotai" pitchFamily="18" charset="-128"/>
                <a:ea typeface="NtMotoyaKyotai" pitchFamily="18" charset="-128"/>
              </a:rPr>
              <a:t>なまえを　かいて　ください。</a:t>
            </a:r>
            <a:endParaRPr lang="en-US" sz="3200" b="1" dirty="0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89012" y="5495925"/>
            <a:ext cx="3600017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ja-JP" altLang="en-US" sz="2400">
                <a:latin typeface="NtMotoyaKyotai" pitchFamily="18" charset="-128"/>
                <a:ea typeface="NtMotoyaKyotai" pitchFamily="18" charset="-128"/>
              </a:rPr>
              <a:t>あした９時</a:t>
            </a:r>
            <a:r>
              <a:rPr lang="ja-JP" altLang="en-US" sz="2400" dirty="0">
                <a:latin typeface="NtMotoyaKyotai" pitchFamily="18" charset="-128"/>
                <a:ea typeface="NtMotoyaKyotai" pitchFamily="18" charset="-128"/>
              </a:rPr>
              <a:t>に　きます。</a:t>
            </a:r>
            <a:endParaRPr lang="en-US" sz="2400" dirty="0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817629" y="5359400"/>
            <a:ext cx="6839383" cy="58477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ja-JP" altLang="en-US" sz="3200" b="1">
                <a:latin typeface="NtMotoyaKyotai" pitchFamily="18" charset="-128"/>
                <a:ea typeface="NtMotoyaKyotai" pitchFamily="18" charset="-128"/>
              </a:rPr>
              <a:t>あした９時</a:t>
            </a:r>
            <a:r>
              <a:rPr lang="ja-JP" altLang="en-US" sz="3200" b="1" dirty="0">
                <a:latin typeface="NtMotoyaKyotai" pitchFamily="18" charset="-128"/>
                <a:ea typeface="NtMotoyaKyotai" pitchFamily="18" charset="-128"/>
              </a:rPr>
              <a:t>に　きて　ください。</a:t>
            </a:r>
            <a:endParaRPr lang="en-US" sz="3200" b="1" dirty="0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518262" y="1434305"/>
            <a:ext cx="6700350" cy="92333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 eaLnBrk="1" hangingPunct="1">
              <a:defRPr/>
            </a:pPr>
            <a:r>
              <a:rPr lang="ja-JP" altLang="en-US" sz="5400" b="1" spc="200" dirty="0">
                <a:ln w="29210">
                  <a:solidFill>
                    <a:schemeClr val="accent3">
                      <a:tint val="10000"/>
                    </a:schemeClr>
                  </a:solidFill>
                </a:ln>
                <a:solidFill>
                  <a:schemeClr val="accent3">
                    <a:satMod val="200000"/>
                    <a:alpha val="50000"/>
                  </a:schemeClr>
                </a:solidFill>
                <a:effectLst>
                  <a:innerShdw blurRad="50800" dist="50800" dir="8100000">
                    <a:srgbClr val="7D7D7D">
                      <a:alpha val="73000"/>
                    </a:srgbClr>
                  </a:innerShdw>
                </a:effectLst>
                <a:latin typeface="NtMotoyaKyotai" pitchFamily="18" charset="-128"/>
                <a:ea typeface="NtMotoyaKyotai" pitchFamily="18" charset="-128"/>
              </a:rPr>
              <a:t>Ｖて＋ください</a:t>
            </a:r>
            <a:endParaRPr lang="en-US" sz="5400" b="1" spc="200" dirty="0">
              <a:ln w="29210">
                <a:solidFill>
                  <a:schemeClr val="accent3">
                    <a:tint val="10000"/>
                  </a:schemeClr>
                </a:solidFill>
              </a:ln>
              <a:solidFill>
                <a:schemeClr val="accent3">
                  <a:satMod val="200000"/>
                  <a:alpha val="50000"/>
                </a:schemeClr>
              </a:solidFill>
              <a:effectLst>
                <a:innerShdw blurRad="50800" dist="50800" dir="8100000">
                  <a:srgbClr val="7D7D7D">
                    <a:alpha val="73000"/>
                  </a:srgbClr>
                </a:innerShdw>
              </a:effectLst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746066" y="2419350"/>
            <a:ext cx="4186238" cy="40005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 eaLnBrk="1" hangingPunct="1">
              <a:defRPr/>
            </a:pPr>
            <a:r>
              <a:rPr lang="en-US" altLang="ja-JP" sz="2000" i="1" dirty="0">
                <a:latin typeface="Arial" pitchFamily="34" charset="0"/>
                <a:ea typeface="NtMotoyaKyotai" pitchFamily="18" charset="-128"/>
                <a:cs typeface="Arial" pitchFamily="34" charset="0"/>
              </a:rPr>
              <a:t>(</a:t>
            </a:r>
            <a:r>
              <a:rPr lang="en-US" altLang="ja-JP" sz="2000" i="1" dirty="0" err="1">
                <a:latin typeface="Arial" pitchFamily="34" charset="0"/>
                <a:ea typeface="NtMotoyaKyotai" pitchFamily="18" charset="-128"/>
                <a:cs typeface="Arial" pitchFamily="34" charset="0"/>
              </a:rPr>
              <a:t>Xin</a:t>
            </a:r>
            <a:r>
              <a:rPr lang="en-US" altLang="ja-JP" sz="2000" i="1" dirty="0">
                <a:latin typeface="Arial" pitchFamily="34" charset="0"/>
                <a:ea typeface="NtMotoyaKyotai" pitchFamily="18" charset="-128"/>
                <a:cs typeface="Arial" pitchFamily="34" charset="0"/>
              </a:rPr>
              <a:t> </a:t>
            </a:r>
            <a:r>
              <a:rPr lang="en-US" altLang="ja-JP" sz="2000" i="1" dirty="0" err="1">
                <a:latin typeface="Arial" pitchFamily="34" charset="0"/>
                <a:ea typeface="NtMotoyaKyotai" pitchFamily="18" charset="-128"/>
                <a:cs typeface="Arial" pitchFamily="34" charset="0"/>
              </a:rPr>
              <a:t>mời</a:t>
            </a:r>
            <a:r>
              <a:rPr lang="en-US" altLang="ja-JP" sz="2000" i="1" dirty="0">
                <a:latin typeface="Arial" pitchFamily="34" charset="0"/>
                <a:ea typeface="NtMotoyaKyotai" pitchFamily="18" charset="-128"/>
                <a:cs typeface="Arial" pitchFamily="34" charset="0"/>
              </a:rPr>
              <a:t>…, </a:t>
            </a:r>
            <a:r>
              <a:rPr lang="en-US" altLang="ja-JP" sz="2000" i="1" dirty="0" err="1">
                <a:latin typeface="Arial" pitchFamily="34" charset="0"/>
                <a:ea typeface="NtMotoyaKyotai" pitchFamily="18" charset="-128"/>
                <a:cs typeface="Arial" pitchFamily="34" charset="0"/>
              </a:rPr>
              <a:t>Xin</a:t>
            </a:r>
            <a:r>
              <a:rPr lang="en-US" altLang="ja-JP" sz="2000" i="1" dirty="0">
                <a:latin typeface="Arial" pitchFamily="34" charset="0"/>
                <a:ea typeface="NtMotoyaKyotai" pitchFamily="18" charset="-128"/>
                <a:cs typeface="Arial" pitchFamily="34" charset="0"/>
              </a:rPr>
              <a:t> </a:t>
            </a:r>
            <a:r>
              <a:rPr lang="en-US" altLang="ja-JP" sz="2000" i="1" dirty="0" err="1">
                <a:latin typeface="Arial" pitchFamily="34" charset="0"/>
                <a:ea typeface="NtMotoyaKyotai" pitchFamily="18" charset="-128"/>
                <a:cs typeface="Arial" pitchFamily="34" charset="0"/>
              </a:rPr>
              <a:t>hãy</a:t>
            </a:r>
            <a:r>
              <a:rPr lang="en-US" altLang="ja-JP" sz="2000" i="1" dirty="0">
                <a:latin typeface="Arial" pitchFamily="34" charset="0"/>
                <a:ea typeface="NtMotoyaKyotai" pitchFamily="18" charset="-128"/>
                <a:cs typeface="Arial" pitchFamily="34" charset="0"/>
              </a:rPr>
              <a:t>…, </a:t>
            </a:r>
            <a:r>
              <a:rPr lang="en-US" altLang="ja-JP" sz="2000" i="1" dirty="0" err="1">
                <a:latin typeface="Arial" pitchFamily="34" charset="0"/>
                <a:ea typeface="NtMotoyaKyotai" pitchFamily="18" charset="-128"/>
                <a:cs typeface="Arial" pitchFamily="34" charset="0"/>
              </a:rPr>
              <a:t>xin</a:t>
            </a:r>
            <a:r>
              <a:rPr lang="en-US" altLang="ja-JP" sz="2000" i="1" dirty="0">
                <a:latin typeface="Arial" pitchFamily="34" charset="0"/>
                <a:ea typeface="NtMotoyaKyotai" pitchFamily="18" charset="-128"/>
                <a:cs typeface="Arial" pitchFamily="34" charset="0"/>
              </a:rPr>
              <a:t> </a:t>
            </a:r>
            <a:r>
              <a:rPr lang="en-US" altLang="ja-JP" sz="2000" i="1" dirty="0" err="1">
                <a:latin typeface="Arial" pitchFamily="34" charset="0"/>
                <a:ea typeface="NtMotoyaKyotai" pitchFamily="18" charset="-128"/>
                <a:cs typeface="Arial" pitchFamily="34" charset="0"/>
              </a:rPr>
              <a:t>vui</a:t>
            </a:r>
            <a:r>
              <a:rPr lang="en-US" altLang="ja-JP" sz="2000" i="1" dirty="0">
                <a:latin typeface="Arial" pitchFamily="34" charset="0"/>
                <a:ea typeface="NtMotoyaKyotai" pitchFamily="18" charset="-128"/>
                <a:cs typeface="Arial" pitchFamily="34" charset="0"/>
              </a:rPr>
              <a:t> </a:t>
            </a:r>
            <a:r>
              <a:rPr lang="en-US" altLang="ja-JP" sz="2000" i="1" dirty="0" err="1">
                <a:latin typeface="Arial" pitchFamily="34" charset="0"/>
                <a:ea typeface="NtMotoyaKyotai" pitchFamily="18" charset="-128"/>
                <a:cs typeface="Arial" pitchFamily="34" charset="0"/>
              </a:rPr>
              <a:t>lòng</a:t>
            </a:r>
            <a:r>
              <a:rPr lang="en-US" altLang="ja-JP" sz="2000" i="1" dirty="0">
                <a:latin typeface="Arial" pitchFamily="34" charset="0"/>
                <a:ea typeface="NtMotoyaKyotai" pitchFamily="18" charset="-128"/>
                <a:cs typeface="Arial" pitchFamily="34" charset="0"/>
              </a:rPr>
              <a:t>)</a:t>
            </a:r>
            <a:endParaRPr lang="en-US" sz="2000" i="1" dirty="0">
              <a:latin typeface="Arial" pitchFamily="34" charset="0"/>
              <a:ea typeface="NtMotoyaKyotai" pitchFamily="18" charset="-128"/>
              <a:cs typeface="Arial" pitchFamily="34" charset="0"/>
            </a:endParaRPr>
          </a:p>
        </p:txBody>
      </p:sp>
      <p:sp>
        <p:nvSpPr>
          <p:cNvPr id="17" name="Rounded Rectangular Callout 16"/>
          <p:cNvSpPr/>
          <p:nvPr/>
        </p:nvSpPr>
        <p:spPr>
          <a:xfrm rot="620646">
            <a:off x="9753331" y="927922"/>
            <a:ext cx="2322513" cy="1927225"/>
          </a:xfrm>
          <a:prstGeom prst="wedgeRoundRectCallout">
            <a:avLst>
              <a:gd name="adj1" fmla="val -73880"/>
              <a:gd name="adj2" fmla="val -10610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sz="2800" dirty="0" err="1"/>
              <a:t>Đề</a:t>
            </a:r>
            <a:r>
              <a:rPr lang="en-US" sz="2800" dirty="0"/>
              <a:t> </a:t>
            </a:r>
            <a:r>
              <a:rPr lang="en-US" sz="2800" dirty="0" err="1"/>
              <a:t>nghị</a:t>
            </a:r>
            <a:r>
              <a:rPr lang="en-US" sz="2800" dirty="0"/>
              <a:t>, </a:t>
            </a:r>
            <a:r>
              <a:rPr lang="en-US" sz="2800" dirty="0" err="1"/>
              <a:t>mệnh</a:t>
            </a:r>
            <a:r>
              <a:rPr lang="en-US" sz="2800" dirty="0"/>
              <a:t> </a:t>
            </a:r>
            <a:r>
              <a:rPr lang="en-US" sz="2800" dirty="0" err="1"/>
              <a:t>lệnh</a:t>
            </a:r>
            <a:r>
              <a:rPr lang="en-US" sz="2800" dirty="0"/>
              <a:t> </a:t>
            </a:r>
            <a:r>
              <a:rPr lang="en-US" sz="2800" dirty="0" err="1"/>
              <a:t>lịch</a:t>
            </a:r>
            <a:r>
              <a:rPr lang="en-US" sz="2800" dirty="0"/>
              <a:t> </a:t>
            </a:r>
            <a:r>
              <a:rPr lang="en-US" sz="2800" dirty="0" err="1"/>
              <a:t>sự</a:t>
            </a:r>
            <a:endParaRPr lang="en-US" sz="2800" dirty="0"/>
          </a:p>
        </p:txBody>
      </p:sp>
      <p:sp>
        <p:nvSpPr>
          <p:cNvPr id="18" name="Rounded Rectangle 17"/>
          <p:cNvSpPr/>
          <p:nvPr/>
        </p:nvSpPr>
        <p:spPr>
          <a:xfrm>
            <a:off x="5727266" y="3003550"/>
            <a:ext cx="2667000" cy="658813"/>
          </a:xfrm>
          <a:prstGeom prst="round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7784666" y="4094163"/>
            <a:ext cx="2667000" cy="658812"/>
          </a:xfrm>
          <a:prstGeom prst="round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8177902" y="5300622"/>
            <a:ext cx="2667000" cy="658812"/>
          </a:xfrm>
          <a:prstGeom prst="round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971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7" grpId="0"/>
      <p:bldP spid="8" grpId="0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6" grpId="0" animBg="1"/>
      <p:bldP spid="17" grpId="0" animBg="1"/>
      <p:bldP spid="18" grpId="0" animBg="1"/>
      <p:bldP spid="19" grpId="0" animBg="1"/>
      <p:bldP spid="20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EEBF8-B298-F644-A4D3-3D9D9BEB2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9212" y="0"/>
            <a:ext cx="6553200" cy="838200"/>
          </a:xfrm>
          <a:solidFill>
            <a:srgbClr val="D5E1E7"/>
          </a:solidFill>
        </p:spPr>
        <p:txBody>
          <a:bodyPr/>
          <a:lstStyle/>
          <a:p>
            <a:pPr algn="ctr"/>
            <a:r>
              <a:rPr lang="ja-JP" altLang="en-US">
                <a:solidFill>
                  <a:srgbClr val="10253F"/>
                </a:solidFill>
                <a:ea typeface="MS PGothic" panose="020B0600070205080204" pitchFamily="34" charset="-128"/>
              </a:rPr>
              <a:t>れんしゅうします</a:t>
            </a:r>
            <a:endParaRPr lang="en-US" altLang="en-US">
              <a:solidFill>
                <a:srgbClr val="10253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A26DFA-F016-A843-BCA5-893EC986FF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2" y="838200"/>
            <a:ext cx="5105400" cy="5715000"/>
          </a:xfrm>
          <a:solidFill>
            <a:schemeClr val="tx2">
              <a:lumMod val="60000"/>
              <a:lumOff val="40000"/>
            </a:schemeClr>
          </a:solidFill>
        </p:spPr>
        <p:txBody>
          <a:bodyPr>
            <a:noAutofit/>
          </a:bodyPr>
          <a:lstStyle/>
          <a:p>
            <a:pPr>
              <a:lnSpc>
                <a:spcPct val="150000"/>
              </a:lnSpc>
              <a:buFontTx/>
              <a:buNone/>
              <a:defRPr/>
            </a:pPr>
            <a:r>
              <a:rPr lang="en-US" altLang="ja-JP" sz="3200" b="1">
                <a:solidFill>
                  <a:schemeClr val="bg1"/>
                </a:solidFill>
                <a:ea typeface="MS PGothic" pitchFamily="34" charset="-128"/>
              </a:rPr>
              <a:t>1</a:t>
            </a:r>
            <a:r>
              <a:rPr lang="ja-JP" altLang="en-US" sz="3200" b="1">
                <a:solidFill>
                  <a:schemeClr val="bg1"/>
                </a:solidFill>
                <a:ea typeface="MS PGothic" pitchFamily="34" charset="-128"/>
              </a:rPr>
              <a:t>．日本語を　かきます</a:t>
            </a:r>
            <a:endParaRPr lang="en-US" altLang="ja-JP" sz="3200" b="1">
              <a:solidFill>
                <a:schemeClr val="bg1"/>
              </a:solidFill>
              <a:ea typeface="MS PGothic" pitchFamily="34" charset="-128"/>
            </a:endParaRPr>
          </a:p>
          <a:p>
            <a:pPr>
              <a:lnSpc>
                <a:spcPct val="150000"/>
              </a:lnSpc>
              <a:buFontTx/>
              <a:buNone/>
              <a:defRPr/>
            </a:pPr>
            <a:r>
              <a:rPr lang="en-US" altLang="ja-JP" sz="3200" b="1">
                <a:solidFill>
                  <a:schemeClr val="bg1"/>
                </a:solidFill>
                <a:ea typeface="MS PGothic" pitchFamily="34" charset="-128"/>
              </a:rPr>
              <a:t>2</a:t>
            </a:r>
            <a:r>
              <a:rPr lang="ja-JP" altLang="en-US" sz="3200" b="1">
                <a:solidFill>
                  <a:schemeClr val="bg1"/>
                </a:solidFill>
                <a:ea typeface="MS PGothic" pitchFamily="34" charset="-128"/>
              </a:rPr>
              <a:t>．ふくをあらいます</a:t>
            </a:r>
            <a:endParaRPr lang="en-US" altLang="ja-JP" sz="3200" b="1">
              <a:solidFill>
                <a:schemeClr val="bg1"/>
              </a:solidFill>
              <a:ea typeface="MS PGothic" pitchFamily="34" charset="-128"/>
            </a:endParaRPr>
          </a:p>
          <a:p>
            <a:pPr>
              <a:lnSpc>
                <a:spcPct val="150000"/>
              </a:lnSpc>
              <a:buFontTx/>
              <a:buNone/>
              <a:defRPr/>
            </a:pPr>
            <a:r>
              <a:rPr lang="en-US" altLang="ja-JP" sz="3200" b="1">
                <a:solidFill>
                  <a:schemeClr val="bg1"/>
                </a:solidFill>
                <a:ea typeface="MS PGothic" pitchFamily="34" charset="-128"/>
              </a:rPr>
              <a:t>3</a:t>
            </a:r>
            <a:r>
              <a:rPr lang="ja-JP" altLang="en-US" sz="3200" b="1">
                <a:solidFill>
                  <a:schemeClr val="bg1"/>
                </a:solidFill>
                <a:ea typeface="MS PGothic" pitchFamily="34" charset="-128"/>
              </a:rPr>
              <a:t>、先生にききます</a:t>
            </a:r>
            <a:endParaRPr lang="en-US" altLang="ja-JP" sz="3200" b="1">
              <a:solidFill>
                <a:schemeClr val="bg1"/>
              </a:solidFill>
              <a:ea typeface="MS PGothic" pitchFamily="34" charset="-128"/>
            </a:endParaRPr>
          </a:p>
          <a:p>
            <a:pPr>
              <a:lnSpc>
                <a:spcPct val="150000"/>
              </a:lnSpc>
              <a:buFontTx/>
              <a:buNone/>
              <a:defRPr/>
            </a:pPr>
            <a:r>
              <a:rPr lang="en-US" altLang="ja-JP" sz="3200" b="1">
                <a:solidFill>
                  <a:schemeClr val="bg1"/>
                </a:solidFill>
                <a:ea typeface="MS PGothic" pitchFamily="34" charset="-128"/>
              </a:rPr>
              <a:t>4</a:t>
            </a:r>
            <a:r>
              <a:rPr lang="ja-JP" altLang="en-US" sz="3200" b="1">
                <a:solidFill>
                  <a:schemeClr val="bg1"/>
                </a:solidFill>
                <a:ea typeface="MS PGothic" pitchFamily="34" charset="-128"/>
              </a:rPr>
              <a:t>．パソコンをつかいます</a:t>
            </a:r>
            <a:endParaRPr lang="en-US" altLang="ja-JP" sz="3200" b="1">
              <a:solidFill>
                <a:schemeClr val="bg1"/>
              </a:solidFill>
              <a:ea typeface="MS PGothic" pitchFamily="34" charset="-128"/>
            </a:endParaRPr>
          </a:p>
          <a:p>
            <a:pPr>
              <a:lnSpc>
                <a:spcPct val="150000"/>
              </a:lnSpc>
              <a:buFontTx/>
              <a:buNone/>
              <a:defRPr/>
            </a:pPr>
            <a:r>
              <a:rPr lang="en-US" altLang="ja-JP" sz="3200" b="1">
                <a:solidFill>
                  <a:schemeClr val="bg1"/>
                </a:solidFill>
                <a:ea typeface="MS PGothic" pitchFamily="34" charset="-128"/>
              </a:rPr>
              <a:t>5</a:t>
            </a:r>
            <a:r>
              <a:rPr lang="ja-JP" altLang="en-US" sz="3200" b="1">
                <a:solidFill>
                  <a:schemeClr val="bg1"/>
                </a:solidFill>
                <a:ea typeface="MS PGothic" pitchFamily="34" charset="-128"/>
              </a:rPr>
              <a:t>．しおをとります</a:t>
            </a:r>
            <a:endParaRPr lang="en-US" altLang="ja-JP" sz="3200" b="1">
              <a:solidFill>
                <a:schemeClr val="bg1"/>
              </a:solidFill>
              <a:ea typeface="MS PGothic" pitchFamily="34" charset="-128"/>
            </a:endParaRPr>
          </a:p>
          <a:p>
            <a:pPr>
              <a:lnSpc>
                <a:spcPct val="150000"/>
              </a:lnSpc>
              <a:buFontTx/>
              <a:buNone/>
              <a:defRPr/>
            </a:pPr>
            <a:r>
              <a:rPr lang="en-US" altLang="ja-JP" sz="3200" b="1">
                <a:solidFill>
                  <a:schemeClr val="bg1"/>
                </a:solidFill>
                <a:ea typeface="MS PGothic" pitchFamily="34" charset="-128"/>
              </a:rPr>
              <a:t>6</a:t>
            </a:r>
            <a:r>
              <a:rPr lang="ja-JP" altLang="en-US" sz="3200" b="1">
                <a:solidFill>
                  <a:schemeClr val="bg1"/>
                </a:solidFill>
                <a:ea typeface="MS PGothic" pitchFamily="34" charset="-128"/>
              </a:rPr>
              <a:t>．日本語をおしえます</a:t>
            </a:r>
            <a:endParaRPr lang="en-US" sz="3200" b="1">
              <a:solidFill>
                <a:schemeClr val="bg1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865AAB5-19FE-6F43-97D5-35718BD8E2C9}"/>
              </a:ext>
            </a:extLst>
          </p:cNvPr>
          <p:cNvSpPr txBox="1">
            <a:spLocks/>
          </p:cNvSpPr>
          <p:nvPr/>
        </p:nvSpPr>
        <p:spPr bwMode="auto">
          <a:xfrm>
            <a:off x="5408613" y="838200"/>
            <a:ext cx="6780212" cy="5715000"/>
          </a:xfrm>
          <a:prstGeom prst="rect">
            <a:avLst/>
          </a:prstGeom>
          <a:solidFill>
            <a:srgbClr val="8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50000"/>
              </a:lnSpc>
              <a:spcBef>
                <a:spcPct val="20000"/>
              </a:spcBef>
            </a:pPr>
            <a:r>
              <a:rPr lang="en-US" altLang="ja-JP" sz="3600" dirty="0">
                <a:latin typeface="Impact" panose="020B0806030902050204" pitchFamily="34" charset="0"/>
                <a:ea typeface="MS PGothic" panose="020B0600070205080204" pitchFamily="34" charset="-128"/>
              </a:rPr>
              <a:t>1</a:t>
            </a:r>
            <a:r>
              <a:rPr lang="ja-JP" altLang="en-US" sz="3600">
                <a:latin typeface="Impact" panose="020B0806030902050204" pitchFamily="34" charset="0"/>
                <a:ea typeface="MS PGothic" panose="020B0600070205080204" pitchFamily="34" charset="-128"/>
              </a:rPr>
              <a:t>．日本語を　かいてください</a:t>
            </a:r>
            <a:endParaRPr lang="en-US" altLang="ja-JP" sz="3600" dirty="0">
              <a:latin typeface="Impact" panose="020B0806030902050204" pitchFamily="34" charset="0"/>
              <a:ea typeface="MS PGothic" panose="020B0600070205080204" pitchFamily="34" charset="-128"/>
            </a:endParaRPr>
          </a:p>
          <a:p>
            <a:pPr>
              <a:lnSpc>
                <a:spcPct val="150000"/>
              </a:lnSpc>
              <a:spcBef>
                <a:spcPct val="20000"/>
              </a:spcBef>
            </a:pPr>
            <a:r>
              <a:rPr lang="en-US" altLang="ja-JP" sz="3600" dirty="0">
                <a:latin typeface="Impact" panose="020B0806030902050204" pitchFamily="34" charset="0"/>
                <a:ea typeface="MS PGothic" panose="020B0600070205080204" pitchFamily="34" charset="-128"/>
              </a:rPr>
              <a:t>2</a:t>
            </a:r>
            <a:r>
              <a:rPr lang="ja-JP" altLang="en-US" sz="3600">
                <a:latin typeface="Impact" panose="020B0806030902050204" pitchFamily="34" charset="0"/>
                <a:ea typeface="MS PGothic" panose="020B0600070205080204" pitchFamily="34" charset="-128"/>
              </a:rPr>
              <a:t>．ふくをあらってください</a:t>
            </a:r>
            <a:endParaRPr lang="en-US" altLang="ja-JP" sz="3600" dirty="0">
              <a:latin typeface="Impact" panose="020B0806030902050204" pitchFamily="34" charset="0"/>
              <a:ea typeface="MS PGothic" panose="020B0600070205080204" pitchFamily="34" charset="-128"/>
            </a:endParaRPr>
          </a:p>
          <a:p>
            <a:pPr>
              <a:lnSpc>
                <a:spcPct val="150000"/>
              </a:lnSpc>
              <a:spcBef>
                <a:spcPct val="20000"/>
              </a:spcBef>
            </a:pPr>
            <a:r>
              <a:rPr lang="en-US" altLang="ja-JP" sz="3600" dirty="0">
                <a:latin typeface="Impact" panose="020B0806030902050204" pitchFamily="34" charset="0"/>
                <a:ea typeface="MS PGothic" panose="020B0600070205080204" pitchFamily="34" charset="-128"/>
              </a:rPr>
              <a:t>3</a:t>
            </a:r>
            <a:r>
              <a:rPr lang="ja-JP" altLang="en-US" sz="3600">
                <a:latin typeface="Impact" panose="020B0806030902050204" pitchFamily="34" charset="0"/>
                <a:ea typeface="MS PGothic" panose="020B0600070205080204" pitchFamily="34" charset="-128"/>
              </a:rPr>
              <a:t>、先生にきいてください</a:t>
            </a:r>
            <a:endParaRPr lang="en-US" altLang="ja-JP" sz="3600" dirty="0">
              <a:latin typeface="Impact" panose="020B0806030902050204" pitchFamily="34" charset="0"/>
              <a:ea typeface="MS PGothic" panose="020B0600070205080204" pitchFamily="34" charset="-128"/>
            </a:endParaRPr>
          </a:p>
          <a:p>
            <a:pPr>
              <a:lnSpc>
                <a:spcPct val="150000"/>
              </a:lnSpc>
              <a:spcBef>
                <a:spcPct val="20000"/>
              </a:spcBef>
            </a:pPr>
            <a:r>
              <a:rPr lang="en-US" altLang="ja-JP" sz="3600" dirty="0">
                <a:latin typeface="Impact" panose="020B0806030902050204" pitchFamily="34" charset="0"/>
                <a:ea typeface="MS PGothic" panose="020B0600070205080204" pitchFamily="34" charset="-128"/>
              </a:rPr>
              <a:t>4</a:t>
            </a:r>
            <a:r>
              <a:rPr lang="ja-JP" altLang="en-US" sz="3600">
                <a:latin typeface="Impact" panose="020B0806030902050204" pitchFamily="34" charset="0"/>
                <a:ea typeface="MS PGothic" panose="020B0600070205080204" pitchFamily="34" charset="-128"/>
              </a:rPr>
              <a:t>．パソコンをつかってください</a:t>
            </a:r>
            <a:endParaRPr lang="en-US" altLang="ja-JP" sz="3600" dirty="0">
              <a:latin typeface="Impact" panose="020B0806030902050204" pitchFamily="34" charset="0"/>
              <a:ea typeface="MS PGothic" panose="020B0600070205080204" pitchFamily="34" charset="-128"/>
            </a:endParaRPr>
          </a:p>
          <a:p>
            <a:pPr>
              <a:lnSpc>
                <a:spcPct val="150000"/>
              </a:lnSpc>
              <a:spcBef>
                <a:spcPct val="20000"/>
              </a:spcBef>
            </a:pPr>
            <a:r>
              <a:rPr lang="en-US" altLang="ja-JP" sz="3600" dirty="0">
                <a:latin typeface="Impact" panose="020B0806030902050204" pitchFamily="34" charset="0"/>
                <a:ea typeface="MS PGothic" panose="020B0600070205080204" pitchFamily="34" charset="-128"/>
              </a:rPr>
              <a:t>5</a:t>
            </a:r>
            <a:r>
              <a:rPr lang="ja-JP" altLang="en-US" sz="3600">
                <a:latin typeface="Impact" panose="020B0806030902050204" pitchFamily="34" charset="0"/>
                <a:ea typeface="MS PGothic" panose="020B0600070205080204" pitchFamily="34" charset="-128"/>
              </a:rPr>
              <a:t>．しおをとってください</a:t>
            </a:r>
            <a:endParaRPr lang="en-US" altLang="ja-JP" sz="3600" dirty="0">
              <a:latin typeface="Impact" panose="020B0806030902050204" pitchFamily="34" charset="0"/>
              <a:ea typeface="MS PGothic" panose="020B0600070205080204" pitchFamily="34" charset="-128"/>
            </a:endParaRPr>
          </a:p>
          <a:p>
            <a:pPr>
              <a:lnSpc>
                <a:spcPct val="150000"/>
              </a:lnSpc>
              <a:spcBef>
                <a:spcPct val="20000"/>
              </a:spcBef>
            </a:pPr>
            <a:r>
              <a:rPr lang="en-US" altLang="ja-JP" sz="3600" dirty="0">
                <a:latin typeface="Impact" panose="020B0806030902050204" pitchFamily="34" charset="0"/>
                <a:ea typeface="MS PGothic" panose="020B0600070205080204" pitchFamily="34" charset="-128"/>
              </a:rPr>
              <a:t>6</a:t>
            </a:r>
            <a:r>
              <a:rPr lang="ja-JP" altLang="en-US" sz="3600">
                <a:latin typeface="Impact" panose="020B0806030902050204" pitchFamily="34" charset="0"/>
                <a:ea typeface="MS PGothic" panose="020B0600070205080204" pitchFamily="34" charset="-128"/>
              </a:rPr>
              <a:t>．日本語をおしえてください</a:t>
            </a:r>
            <a:endParaRPr lang="en-US" altLang="en-US" sz="3600" dirty="0">
              <a:latin typeface="Impact" panose="020B0806030902050204" pitchFamily="34" charset="0"/>
              <a:ea typeface="MS PGothic" panose="020B0600070205080204" pitchFamily="34" charset="-128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build="p" animBg="1"/>
      <p:bldP spid="4" grpId="0" build="p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 descr="テ形 勧める 食べてください - スーザンの日本語教育 手描きイラスト">
            <a:extLst>
              <a:ext uri="{FF2B5EF4-FFF2-40B4-BE49-F238E27FC236}">
                <a16:creationId xmlns:a16="http://schemas.microsoft.com/office/drawing/2014/main" id="{CFFFCB0B-DFBF-6540-AD7E-2316D6D67D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3051" y="152400"/>
            <a:ext cx="4827587" cy="3733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2453E05-B0B7-1B47-8C4A-FAF85206CB14}"/>
              </a:ext>
            </a:extLst>
          </p:cNvPr>
          <p:cNvSpPr txBox="1"/>
          <p:nvPr/>
        </p:nvSpPr>
        <p:spPr>
          <a:xfrm>
            <a:off x="1752600" y="4267201"/>
            <a:ext cx="4827586" cy="70788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ja-JP" altLang="en-US" sz="4000" dirty="0">
                <a:latin typeface="NtMotoyaKyotai" pitchFamily="18" charset="-128"/>
                <a:ea typeface="NtMotoyaKyotai" pitchFamily="18" charset="-128"/>
              </a:rPr>
              <a:t>食べて　ください。</a:t>
            </a:r>
            <a:endParaRPr lang="en-US" sz="4000" dirty="0">
              <a:latin typeface="NtMotoyaKyotai" pitchFamily="18" charset="-128"/>
              <a:ea typeface="NtMotoyaKyotai" pitchFamily="18" charset="-128"/>
            </a:endParaRPr>
          </a:p>
        </p:txBody>
      </p:sp>
      <p:pic>
        <p:nvPicPr>
          <p:cNvPr id="28676" name="Picture 3">
            <a:extLst>
              <a:ext uri="{FF2B5EF4-FFF2-40B4-BE49-F238E27FC236}">
                <a16:creationId xmlns:a16="http://schemas.microsoft.com/office/drawing/2014/main" id="{0ED6F2ED-2EEB-5549-B7FB-E3EAB6F7EF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5412" y="179388"/>
            <a:ext cx="4114800" cy="3706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BC9026C-4DA7-484C-A010-995A5DD4A70D}"/>
              </a:ext>
            </a:extLst>
          </p:cNvPr>
          <p:cNvSpPr txBox="1"/>
          <p:nvPr/>
        </p:nvSpPr>
        <p:spPr>
          <a:xfrm>
            <a:off x="4494212" y="5688014"/>
            <a:ext cx="6096000" cy="708025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eaLnBrk="1" hangingPunct="1">
              <a:defRPr/>
            </a:pPr>
            <a:r>
              <a:rPr lang="ja-JP" altLang="en-US" sz="4000" dirty="0">
                <a:latin typeface="NtMotoyaKyotai" pitchFamily="18" charset="-128"/>
                <a:ea typeface="NtMotoyaKyotai" pitchFamily="18" charset="-128"/>
              </a:rPr>
              <a:t>ビールを 飲んで ください。</a:t>
            </a:r>
            <a:endParaRPr lang="en-US" sz="4000" dirty="0">
              <a:latin typeface="NtMotoyaKyotai" pitchFamily="18" charset="-128"/>
              <a:ea typeface="NtMotoyaKyotai" pitchFamily="18" charset="-128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AutoShape 2" descr="日本語教育のためのイラスト教材 ＜動詞・て形＞ください">
            <a:extLst>
              <a:ext uri="{FF2B5EF4-FFF2-40B4-BE49-F238E27FC236}">
                <a16:creationId xmlns:a16="http://schemas.microsoft.com/office/drawing/2014/main" id="{14E50BB3-1B9F-CE4E-ACC7-1DAD100D873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677987" y="-144463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pic>
        <p:nvPicPr>
          <p:cNvPr id="29699" name="Picture 3">
            <a:extLst>
              <a:ext uri="{FF2B5EF4-FFF2-40B4-BE49-F238E27FC236}">
                <a16:creationId xmlns:a16="http://schemas.microsoft.com/office/drawing/2014/main" id="{CD5674EB-06E9-9D40-AD14-DB4C275E0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813" y="160338"/>
            <a:ext cx="4500563" cy="3344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6C82A16-D132-764D-BEDA-A4DE7DE3B588}"/>
              </a:ext>
            </a:extLst>
          </p:cNvPr>
          <p:cNvSpPr txBox="1"/>
          <p:nvPr/>
        </p:nvSpPr>
        <p:spPr>
          <a:xfrm>
            <a:off x="1649413" y="3810001"/>
            <a:ext cx="9778999" cy="70788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ja-JP" altLang="en-US" sz="4000" dirty="0">
                <a:latin typeface="NtMotoyaKyotai" pitchFamily="18" charset="-128"/>
                <a:ea typeface="NtMotoyaKyotai" pitchFamily="18" charset="-128"/>
              </a:rPr>
              <a:t>ここに　なまえを　かいて　ください。</a:t>
            </a:r>
            <a:endParaRPr lang="en-US" sz="4000" dirty="0">
              <a:latin typeface="NtMotoyaKyotai" pitchFamily="18" charset="-128"/>
              <a:ea typeface="NtMotoyaKyotai" pitchFamily="18" charset="-128"/>
            </a:endParaRPr>
          </a:p>
        </p:txBody>
      </p:sp>
      <p:pic>
        <p:nvPicPr>
          <p:cNvPr id="29701" name="Picture 2" descr="依頼する | 日本語の絵">
            <a:extLst>
              <a:ext uri="{FF2B5EF4-FFF2-40B4-BE49-F238E27FC236}">
                <a16:creationId xmlns:a16="http://schemas.microsoft.com/office/drawing/2014/main" id="{954B1CD2-5C3C-904C-8744-2C0DB3AA3A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9213" y="-228600"/>
            <a:ext cx="4054475" cy="3733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5F41CB5-0E75-C94F-982E-9E1E14D3419D}"/>
              </a:ext>
            </a:extLst>
          </p:cNvPr>
          <p:cNvSpPr txBox="1"/>
          <p:nvPr/>
        </p:nvSpPr>
        <p:spPr>
          <a:xfrm>
            <a:off x="3733801" y="5316539"/>
            <a:ext cx="6702425" cy="708025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 eaLnBrk="1" hangingPunct="1">
              <a:defRPr/>
            </a:pPr>
            <a:r>
              <a:rPr lang="ja-JP" altLang="en-US" sz="4000" dirty="0">
                <a:latin typeface="NtMotoyaKyotai" pitchFamily="18" charset="-128"/>
                <a:ea typeface="NtMotoyaKyotai" pitchFamily="18" charset="-128"/>
              </a:rPr>
              <a:t>まどを　しめてください。</a:t>
            </a:r>
            <a:endParaRPr lang="en-US" sz="4000" dirty="0">
              <a:latin typeface="NtMotoyaKyotai" pitchFamily="18" charset="-128"/>
              <a:ea typeface="NtMotoyaKyotai" pitchFamily="18" charset="-128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AutoShape 2" descr="フランスパン パン アジア ナイフの写真素材 - PIXTA">
            <a:extLst>
              <a:ext uri="{FF2B5EF4-FFF2-40B4-BE49-F238E27FC236}">
                <a16:creationId xmlns:a16="http://schemas.microsoft.com/office/drawing/2014/main" id="{5B6814BB-DD86-6643-8FAC-4DD413291AF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677987" y="-144463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pic>
        <p:nvPicPr>
          <p:cNvPr id="30723" name="Picture 3">
            <a:extLst>
              <a:ext uri="{FF2B5EF4-FFF2-40B4-BE49-F238E27FC236}">
                <a16:creationId xmlns:a16="http://schemas.microsoft.com/office/drawing/2014/main" id="{ED0DA124-6A24-1D4D-97B1-2628D11AB7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113212" y="327687"/>
            <a:ext cx="5221489" cy="40155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B4748D2-B5CC-5C45-9C21-8ACACC54AC23}"/>
              </a:ext>
            </a:extLst>
          </p:cNvPr>
          <p:cNvSpPr txBox="1"/>
          <p:nvPr/>
        </p:nvSpPr>
        <p:spPr>
          <a:xfrm>
            <a:off x="816669" y="4495940"/>
            <a:ext cx="10363200" cy="70788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defRPr/>
            </a:pPr>
            <a:r>
              <a:rPr lang="ja-JP" altLang="en-US" sz="4000">
                <a:latin typeface="NtMotoyaKyotai" pitchFamily="18" charset="-128"/>
                <a:ea typeface="NtMotoyaKyotai" pitchFamily="18" charset="-128"/>
              </a:rPr>
              <a:t>このパンを　ナイフで　きって　</a:t>
            </a:r>
            <a:r>
              <a:rPr lang="ja-JP" altLang="en-US" sz="4000" dirty="0">
                <a:latin typeface="NtMotoyaKyotai" pitchFamily="18" charset="-128"/>
                <a:ea typeface="NtMotoyaKyotai" pitchFamily="18" charset="-128"/>
              </a:rPr>
              <a:t>ください。</a:t>
            </a:r>
            <a:endParaRPr lang="en-US" sz="4000" dirty="0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F80DC95-77A4-984F-BA2B-E60110A69998}"/>
              </a:ext>
            </a:extLst>
          </p:cNvPr>
          <p:cNvSpPr/>
          <p:nvPr/>
        </p:nvSpPr>
        <p:spPr>
          <a:xfrm>
            <a:off x="5464869" y="4407838"/>
            <a:ext cx="533400" cy="784225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62669AFE-B7A4-C240-A071-85E73A9D6643}"/>
              </a:ext>
            </a:extLst>
          </p:cNvPr>
          <p:cNvSpPr/>
          <p:nvPr/>
        </p:nvSpPr>
        <p:spPr>
          <a:xfrm>
            <a:off x="4494212" y="5628738"/>
            <a:ext cx="3581400" cy="1196975"/>
          </a:xfrm>
          <a:prstGeom prst="wedgeRoundRectCallout">
            <a:avLst>
              <a:gd name="adj1" fmla="val -16399"/>
              <a:gd name="adj2" fmla="val -9246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3200" dirty="0" err="1">
                <a:solidFill>
                  <a:schemeClr val="bg1"/>
                </a:solidFill>
                <a:latin typeface="Tahoma" pitchFamily="34" charset="0"/>
                <a:cs typeface="Tahoma" pitchFamily="34" charset="0"/>
              </a:rPr>
              <a:t>Bằng</a:t>
            </a:r>
            <a:r>
              <a:rPr lang="en-US" sz="3200" dirty="0">
                <a:solidFill>
                  <a:schemeClr val="bg1"/>
                </a:solidFill>
                <a:latin typeface="Tahoma" pitchFamily="34" charset="0"/>
                <a:cs typeface="Tahoma" pitchFamily="34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Tahoma" pitchFamily="34" charset="0"/>
                <a:cs typeface="Tahoma" pitchFamily="34" charset="0"/>
              </a:rPr>
              <a:t>phương</a:t>
            </a:r>
            <a:r>
              <a:rPr lang="en-US" sz="3200" dirty="0">
                <a:solidFill>
                  <a:schemeClr val="bg1"/>
                </a:solidFill>
                <a:latin typeface="Tahoma" pitchFamily="34" charset="0"/>
                <a:cs typeface="Tahoma" pitchFamily="34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Tahoma" pitchFamily="34" charset="0"/>
                <a:cs typeface="Tahoma" pitchFamily="34" charset="0"/>
              </a:rPr>
              <a:t>tiện</a:t>
            </a:r>
            <a:r>
              <a:rPr lang="en-US" sz="3200" dirty="0">
                <a:solidFill>
                  <a:schemeClr val="bg1"/>
                </a:solidFill>
                <a:latin typeface="Tahoma" pitchFamily="34" charset="0"/>
                <a:cs typeface="Tahoma" pitchFamily="34" charset="0"/>
              </a:rPr>
              <a:t>, </a:t>
            </a:r>
            <a:r>
              <a:rPr lang="en-US" sz="3200" dirty="0" err="1">
                <a:solidFill>
                  <a:schemeClr val="bg1"/>
                </a:solidFill>
                <a:latin typeface="Tahoma" pitchFamily="34" charset="0"/>
                <a:cs typeface="Tahoma" pitchFamily="34" charset="0"/>
              </a:rPr>
              <a:t>cách</a:t>
            </a:r>
            <a:r>
              <a:rPr lang="en-US" sz="3200" dirty="0">
                <a:solidFill>
                  <a:schemeClr val="bg1"/>
                </a:solidFill>
                <a:latin typeface="Tahoma" pitchFamily="34" charset="0"/>
                <a:cs typeface="Tahoma" pitchFamily="34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Tahoma" pitchFamily="34" charset="0"/>
                <a:cs typeface="Tahoma" pitchFamily="34" charset="0"/>
              </a:rPr>
              <a:t>thức</a:t>
            </a:r>
            <a:r>
              <a:rPr lang="en-US" sz="3200" dirty="0">
                <a:solidFill>
                  <a:schemeClr val="bg1"/>
                </a:solidFill>
                <a:latin typeface="Tahoma" pitchFamily="34" charset="0"/>
                <a:cs typeface="Tahoma" pitchFamily="34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Tahoma" pitchFamily="34" charset="0"/>
                <a:cs typeface="Tahoma" pitchFamily="34" charset="0"/>
              </a:rPr>
              <a:t>gì</a:t>
            </a:r>
            <a:endParaRPr lang="en-US" sz="3200" dirty="0">
              <a:solidFill>
                <a:schemeClr val="bg1"/>
              </a:solidFill>
              <a:latin typeface="Tahoma" pitchFamily="34" charset="0"/>
              <a:cs typeface="Tahoma" pitchFamily="34" charset="0"/>
            </a:endParaRPr>
          </a:p>
        </p:txBody>
      </p:sp>
      <p:pic>
        <p:nvPicPr>
          <p:cNvPr id="2" name="7008004_DiscB_22.mp3">
            <a:hlinkClick r:id="" action="ppaction://media"/>
            <a:extLst>
              <a:ext uri="{FF2B5EF4-FFF2-40B4-BE49-F238E27FC236}">
                <a16:creationId xmlns:a16="http://schemas.microsoft.com/office/drawing/2014/main" id="{17B436E9-F135-1357-A36E-18A6957AD31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41324" y="9144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0" dur="535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6" grpId="0" animBg="1"/>
      <p:bldP spid="5" grpId="0" animBg="1"/>
      <p:bldP spid="7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>
            <a:extLst>
              <a:ext uri="{FF2B5EF4-FFF2-40B4-BE49-F238E27FC236}">
                <a16:creationId xmlns:a16="http://schemas.microsoft.com/office/drawing/2014/main" id="{52E2F8C6-D9A4-6442-A676-7066B915CC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4813" y="152400"/>
            <a:ext cx="8829675" cy="2819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CD09950-9BB5-9E4D-BD0E-C0240771AEEF}"/>
              </a:ext>
            </a:extLst>
          </p:cNvPr>
          <p:cNvSpPr txBox="1"/>
          <p:nvPr/>
        </p:nvSpPr>
        <p:spPr>
          <a:xfrm>
            <a:off x="1752600" y="3325814"/>
            <a:ext cx="10209212" cy="707886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ja-JP" altLang="en-US" sz="4000" b="1" dirty="0">
                <a:latin typeface="NtMotoyaKyotai" pitchFamily="18" charset="-128"/>
                <a:ea typeface="NtMotoyaKyotai" pitchFamily="18" charset="-128"/>
              </a:rPr>
              <a:t>①　はしで　ごはんを　たべます。</a:t>
            </a:r>
            <a:endParaRPr lang="en-US" sz="4000" b="1" dirty="0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975236-6EA7-E641-9871-A441D1514D3E}"/>
              </a:ext>
            </a:extLst>
          </p:cNvPr>
          <p:cNvSpPr txBox="1"/>
          <p:nvPr/>
        </p:nvSpPr>
        <p:spPr>
          <a:xfrm>
            <a:off x="1752600" y="4468814"/>
            <a:ext cx="10209212" cy="707886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ja-JP" altLang="en-US" sz="4000" b="1" dirty="0">
                <a:latin typeface="NtMotoyaKyotai" pitchFamily="18" charset="-128"/>
                <a:ea typeface="NtMotoyaKyotai" pitchFamily="18" charset="-128"/>
              </a:rPr>
              <a:t>②　ナイフで　にくを　きります。</a:t>
            </a:r>
            <a:endParaRPr lang="en-US" sz="4000" b="1" dirty="0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094894-406F-3343-BA46-145455CCE6E1}"/>
              </a:ext>
            </a:extLst>
          </p:cNvPr>
          <p:cNvSpPr txBox="1"/>
          <p:nvPr/>
        </p:nvSpPr>
        <p:spPr>
          <a:xfrm>
            <a:off x="1752599" y="5611814"/>
            <a:ext cx="10436225" cy="707886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ja-JP" altLang="en-US" sz="4000" b="1" dirty="0">
                <a:latin typeface="NtMotoyaKyotai" pitchFamily="18" charset="-128"/>
                <a:ea typeface="NtMotoyaKyotai" pitchFamily="18" charset="-128"/>
              </a:rPr>
              <a:t>③</a:t>
            </a:r>
            <a:r>
              <a:rPr lang="ja-JP" altLang="en-US" sz="4000" b="1">
                <a:latin typeface="NtMotoyaKyotai" pitchFamily="18" charset="-128"/>
                <a:ea typeface="NtMotoyaKyotai" pitchFamily="18" charset="-128"/>
              </a:rPr>
              <a:t>　ペンで　なまえを　かきます。</a:t>
            </a:r>
            <a:endParaRPr lang="en-US" sz="4000" b="1" dirty="0">
              <a:latin typeface="NtMotoyaKyotai" pitchFamily="18" charset="-128"/>
              <a:ea typeface="NtMotoyaKyotai" pitchFamily="18" charset="-128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70957">
            <a:off x="10103201" y="98389"/>
            <a:ext cx="1882228" cy="125253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223438">
            <a:off x="327269" y="496017"/>
            <a:ext cx="2333625" cy="19621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304791">
            <a:off x="9214897" y="2207838"/>
            <a:ext cx="2600325" cy="17526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346095">
            <a:off x="8558527" y="4642181"/>
            <a:ext cx="2390775" cy="1905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TextBox 5"/>
          <p:cNvSpPr txBox="1"/>
          <p:nvPr/>
        </p:nvSpPr>
        <p:spPr>
          <a:xfrm>
            <a:off x="2761151" y="1130982"/>
            <a:ext cx="4476261" cy="70788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ja-JP" altLang="en-US" sz="4000" dirty="0">
                <a:latin typeface="NtMotoyaKyotai" pitchFamily="18" charset="-128"/>
                <a:ea typeface="NtMotoyaKyotai" pitchFamily="18" charset="-128"/>
              </a:rPr>
              <a:t>映画を　見ます。</a:t>
            </a:r>
            <a:endParaRPr lang="en-US" sz="4000" dirty="0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519338" y="2838190"/>
            <a:ext cx="4495801" cy="70788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ja-JP" altLang="en-US" sz="4000" dirty="0">
                <a:latin typeface="NtMotoyaKyotai" pitchFamily="18" charset="-128"/>
                <a:ea typeface="NtMotoyaKyotai" pitchFamily="18" charset="-128"/>
              </a:rPr>
              <a:t>音楽を　聞きます。</a:t>
            </a:r>
            <a:endParaRPr lang="en-US" sz="4000" dirty="0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687985" y="4886794"/>
            <a:ext cx="4495801" cy="70788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ja-JP" altLang="en-US" sz="4000" dirty="0">
                <a:latin typeface="NtMotoyaKyotai" pitchFamily="18" charset="-128"/>
                <a:ea typeface="NtMotoyaKyotai" pitchFamily="18" charset="-128"/>
              </a:rPr>
              <a:t>テニスを　します。</a:t>
            </a:r>
            <a:endParaRPr lang="en-US" sz="4000" dirty="0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9" name="Flowchart: Punched Tape 8"/>
          <p:cNvSpPr/>
          <p:nvPr/>
        </p:nvSpPr>
        <p:spPr>
          <a:xfrm rot="21285276">
            <a:off x="183451" y="2659388"/>
            <a:ext cx="1905000" cy="801286"/>
          </a:xfrm>
          <a:prstGeom prst="flowChartPunchedTape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Chaparral Pro" panose="02060503040505020203" pitchFamily="18" charset="0"/>
              </a:rPr>
              <a:t>RỦ RÊ</a:t>
            </a:r>
          </a:p>
        </p:txBody>
      </p:sp>
      <p:sp>
        <p:nvSpPr>
          <p:cNvPr id="10" name="Flowchart: Punched Tape 9"/>
          <p:cNvSpPr/>
          <p:nvPr/>
        </p:nvSpPr>
        <p:spPr>
          <a:xfrm rot="21285276">
            <a:off x="291202" y="3411381"/>
            <a:ext cx="1905000" cy="801286"/>
          </a:xfrm>
          <a:prstGeom prst="flowChartPunchedTape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Chaparral Pro" panose="02060503040505020203" pitchFamily="18" charset="0"/>
              </a:rPr>
              <a:t>HÔ HÀO</a:t>
            </a:r>
          </a:p>
        </p:txBody>
      </p:sp>
      <p:sp>
        <p:nvSpPr>
          <p:cNvPr id="11" name="Flowchart: Punched Tape 10"/>
          <p:cNvSpPr/>
          <p:nvPr/>
        </p:nvSpPr>
        <p:spPr>
          <a:xfrm rot="21285276">
            <a:off x="377976" y="4134665"/>
            <a:ext cx="2404999" cy="801286"/>
          </a:xfrm>
          <a:prstGeom prst="flowChartPunchedTape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Chaparral Pro" panose="02060503040505020203" pitchFamily="18" charset="0"/>
              </a:rPr>
              <a:t>ĐI ĐỂ…</a:t>
            </a:r>
          </a:p>
        </p:txBody>
      </p:sp>
      <p:sp>
        <p:nvSpPr>
          <p:cNvPr id="12" name="Flowchart: Punched Tape 11"/>
          <p:cNvSpPr/>
          <p:nvPr/>
        </p:nvSpPr>
        <p:spPr>
          <a:xfrm rot="21285276">
            <a:off x="468087" y="4822355"/>
            <a:ext cx="2939451" cy="801286"/>
          </a:xfrm>
          <a:prstGeom prst="flowChartPunchedTape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MỆNH LỆNH</a:t>
            </a:r>
          </a:p>
        </p:txBody>
      </p:sp>
      <p:sp>
        <p:nvSpPr>
          <p:cNvPr id="13" name="Flowchart: Punched Tape 12"/>
          <p:cNvSpPr/>
          <p:nvPr/>
        </p:nvSpPr>
        <p:spPr>
          <a:xfrm rot="21285276">
            <a:off x="559702" y="5510684"/>
            <a:ext cx="3734355" cy="1215762"/>
          </a:xfrm>
          <a:prstGeom prst="flowChartPunchedTape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Chaparral Pro" panose="02060503040505020203" pitchFamily="18" charset="0"/>
              </a:rPr>
              <a:t>To be continued</a:t>
            </a: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2837351" y="724657"/>
            <a:ext cx="379046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2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2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2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2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2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2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2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2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2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tMotoyaKyotai" panose="02020200000000000000" pitchFamily="18" charset="-128"/>
                <a:ea typeface="NtMotoyaKyotai" panose="02020200000000000000" pitchFamily="18" charset="-128"/>
              </a:rPr>
              <a:t>えいが　　　　　み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3597677" y="2461964"/>
            <a:ext cx="379046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2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2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2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2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2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2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2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2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2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tMotoyaKyotai" panose="02020200000000000000" pitchFamily="18" charset="-128"/>
                <a:ea typeface="NtMotoyaKyotai" panose="02020200000000000000" pitchFamily="18" charset="-128"/>
              </a:rPr>
              <a:t>おんがく　　　　き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788106" y="1130982"/>
            <a:ext cx="3048274" cy="70788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ja-JP" altLang="en-US" sz="4000" dirty="0">
                <a:latin typeface="NtMotoyaKyotai" pitchFamily="18" charset="-128"/>
                <a:ea typeface="NtMotoyaKyotai" pitchFamily="18" charset="-128"/>
              </a:rPr>
              <a:t>見ませんか。</a:t>
            </a:r>
            <a:endParaRPr lang="en-US" sz="4000" dirty="0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530245" y="2829069"/>
            <a:ext cx="3553590" cy="70788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ja-JP" altLang="en-US" sz="4000" dirty="0">
                <a:latin typeface="NtMotoyaKyotai" pitchFamily="18" charset="-128"/>
                <a:ea typeface="NtMotoyaKyotai" pitchFamily="18" charset="-128"/>
              </a:rPr>
              <a:t>聞きませんか。</a:t>
            </a:r>
            <a:endParaRPr lang="en-US" sz="4000" dirty="0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059585" y="4889981"/>
            <a:ext cx="3553590" cy="70788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ja-JP" altLang="en-US" sz="4000" dirty="0">
                <a:latin typeface="NtMotoyaKyotai" pitchFamily="18" charset="-128"/>
                <a:ea typeface="NtMotoyaKyotai" pitchFamily="18" charset="-128"/>
              </a:rPr>
              <a:t>しませんか。</a:t>
            </a:r>
            <a:endParaRPr lang="en-US" sz="4000" dirty="0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777142" y="1127795"/>
            <a:ext cx="3048274" cy="70788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ja-JP" altLang="en-US" sz="4000" dirty="0">
                <a:latin typeface="NtMotoyaKyotai" pitchFamily="18" charset="-128"/>
                <a:ea typeface="NtMotoyaKyotai" pitchFamily="18" charset="-128"/>
              </a:rPr>
              <a:t>見ましょう。</a:t>
            </a:r>
            <a:endParaRPr lang="en-US" sz="4000" dirty="0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519281" y="2825882"/>
            <a:ext cx="3553590" cy="70788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ja-JP" altLang="en-US" sz="4000" dirty="0">
                <a:latin typeface="NtMotoyaKyotai" pitchFamily="18" charset="-128"/>
                <a:ea typeface="NtMotoyaKyotai" pitchFamily="18" charset="-128"/>
              </a:rPr>
              <a:t>聞きましょう。</a:t>
            </a:r>
            <a:endParaRPr lang="en-US" sz="4000" dirty="0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048621" y="4886794"/>
            <a:ext cx="3553590" cy="70788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ja-JP" altLang="en-US" sz="4000" dirty="0">
                <a:latin typeface="NtMotoyaKyotai" pitchFamily="18" charset="-128"/>
                <a:ea typeface="NtMotoyaKyotai" pitchFamily="18" charset="-128"/>
              </a:rPr>
              <a:t>しましょう。</a:t>
            </a:r>
            <a:endParaRPr lang="en-US" sz="4000" dirty="0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760575" y="1134169"/>
            <a:ext cx="4091090" cy="70788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ja-JP" altLang="en-US" sz="4000" dirty="0">
                <a:latin typeface="NtMotoyaKyotai" pitchFamily="18" charset="-128"/>
                <a:ea typeface="NtMotoyaKyotai" pitchFamily="18" charset="-128"/>
              </a:rPr>
              <a:t>見に　行きます。</a:t>
            </a:r>
            <a:endParaRPr lang="en-US" sz="4000" dirty="0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502713" y="2832256"/>
            <a:ext cx="4677999" cy="70788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ja-JP" altLang="en-US" sz="4000" dirty="0">
                <a:latin typeface="NtMotoyaKyotai" pitchFamily="18" charset="-128"/>
                <a:ea typeface="NtMotoyaKyotai" pitchFamily="18" charset="-128"/>
              </a:rPr>
              <a:t>聞きに　行きます。</a:t>
            </a:r>
            <a:endParaRPr lang="en-US" sz="4000" dirty="0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032053" y="4893168"/>
            <a:ext cx="4267411" cy="70788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ja-JP" altLang="en-US" sz="4000" dirty="0">
                <a:latin typeface="NtMotoyaKyotai" pitchFamily="18" charset="-128"/>
                <a:ea typeface="NtMotoyaKyotai" pitchFamily="18" charset="-128"/>
              </a:rPr>
              <a:t>しに　行きます。</a:t>
            </a:r>
            <a:endParaRPr lang="en-US" sz="4000" dirty="0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779726" y="1134169"/>
            <a:ext cx="4091090" cy="70788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ja-JP" altLang="en-US" sz="4000" dirty="0">
                <a:latin typeface="NtMotoyaKyotai" pitchFamily="18" charset="-128"/>
                <a:ea typeface="NtMotoyaKyotai" pitchFamily="18" charset="-128"/>
              </a:rPr>
              <a:t>見てください。</a:t>
            </a:r>
            <a:endParaRPr lang="en-US" sz="4000" dirty="0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521864" y="2832256"/>
            <a:ext cx="4677999" cy="70788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ja-JP" altLang="en-US" sz="4000" dirty="0">
                <a:latin typeface="NtMotoyaKyotai" pitchFamily="18" charset="-128"/>
                <a:ea typeface="NtMotoyaKyotai" pitchFamily="18" charset="-128"/>
              </a:rPr>
              <a:t>聞いてください。</a:t>
            </a:r>
            <a:endParaRPr lang="en-US" sz="4000" dirty="0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051204" y="4893168"/>
            <a:ext cx="4267411" cy="70788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ja-JP" altLang="en-US" sz="4000" dirty="0">
                <a:latin typeface="NtMotoyaKyotai" pitchFamily="18" charset="-128"/>
                <a:ea typeface="NtMotoyaKyotai" pitchFamily="18" charset="-128"/>
              </a:rPr>
              <a:t>してください。</a:t>
            </a:r>
            <a:endParaRPr lang="en-US" sz="4000" dirty="0">
              <a:latin typeface="NtMotoyaKyotai" pitchFamily="18" charset="-128"/>
              <a:ea typeface="NtMotoyaKyotai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88008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/>
      <p:bldP spid="15" grpId="0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0A6B52-21E7-784D-9FCD-85F9260C28E3}"/>
              </a:ext>
            </a:extLst>
          </p:cNvPr>
          <p:cNvSpPr txBox="1"/>
          <p:nvPr/>
        </p:nvSpPr>
        <p:spPr>
          <a:xfrm>
            <a:off x="1827212" y="304801"/>
            <a:ext cx="6477000" cy="52387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>
              <a:defRPr/>
            </a:pPr>
            <a:r>
              <a:rPr lang="en-US" sz="2800">
                <a:solidFill>
                  <a:srgbClr val="000000"/>
                </a:solidFill>
                <a:latin typeface="Tahoma" pitchFamily="34" charset="0"/>
                <a:cs typeface="Tahoma" pitchFamily="34" charset="0"/>
              </a:rPr>
              <a:t>(1) [cái gì]</a:t>
            </a:r>
            <a:r>
              <a:rPr lang="ja-JP" altLang="en-US" sz="2800">
                <a:solidFill>
                  <a:srgbClr val="000000"/>
                </a:solidFill>
                <a:latin typeface="Tahoma" pitchFamily="34" charset="0"/>
                <a:ea typeface="MS PGothic" pitchFamily="34" charset="-128"/>
                <a:cs typeface="Tahoma" pitchFamily="34" charset="0"/>
              </a:rPr>
              <a:t>　</a:t>
            </a:r>
            <a:r>
              <a:rPr lang="en-US" sz="2800">
                <a:solidFill>
                  <a:srgbClr val="000000"/>
                </a:solidFill>
                <a:latin typeface="Tahoma" pitchFamily="34" charset="0"/>
                <a:cs typeface="Tahoma" pitchFamily="34" charset="0"/>
              </a:rPr>
              <a:t> [có/tồn tại]</a:t>
            </a:r>
            <a:r>
              <a:rPr lang="ja-JP" altLang="en-US" sz="2800">
                <a:solidFill>
                  <a:srgbClr val="000000"/>
                </a:solidFill>
                <a:latin typeface="Tahoma" pitchFamily="34" charset="0"/>
                <a:ea typeface="MS PGothic" pitchFamily="34" charset="-128"/>
              </a:rPr>
              <a:t>　</a:t>
            </a:r>
            <a:r>
              <a:rPr lang="en-US" sz="2800">
                <a:solidFill>
                  <a:srgbClr val="000000"/>
                </a:solidFill>
                <a:latin typeface="Tahoma" pitchFamily="34" charset="0"/>
                <a:cs typeface="Tahoma" pitchFamily="34" charset="0"/>
              </a:rPr>
              <a:t> [ở đâu] 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242F90F-4B7D-854A-BC52-8D76E7FAB29E}"/>
              </a:ext>
            </a:extLst>
          </p:cNvPr>
          <p:cNvSpPr/>
          <p:nvPr/>
        </p:nvSpPr>
        <p:spPr>
          <a:xfrm>
            <a:off x="1827212" y="3017189"/>
            <a:ext cx="8229600" cy="1219200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ja-JP" altLang="en-US" sz="4000" b="1" dirty="0">
                <a:latin typeface="HG正楷書体-PRO" pitchFamily="65" charset="-128"/>
                <a:ea typeface="HG正楷書体-PRO" pitchFamily="65" charset="-128"/>
              </a:rPr>
              <a:t>　～は　～に　あります。</a:t>
            </a:r>
            <a:endParaRPr lang="en-US" altLang="en-US" sz="4000" b="1" dirty="0">
              <a:latin typeface="HG正楷書体-PRO" pitchFamily="65" charset="-128"/>
              <a:ea typeface="HG正楷書体-PRO" pitchFamily="65" charset="-128"/>
            </a:endParaRPr>
          </a:p>
          <a:p>
            <a:pPr algn="ctr" eaLnBrk="1" hangingPunct="1">
              <a:defRPr/>
            </a:pPr>
            <a:endParaRPr lang="en-US" b="1" dirty="0"/>
          </a:p>
        </p:txBody>
      </p:sp>
      <p:sp>
        <p:nvSpPr>
          <p:cNvPr id="4" name="Oval Callout 3">
            <a:extLst>
              <a:ext uri="{FF2B5EF4-FFF2-40B4-BE49-F238E27FC236}">
                <a16:creationId xmlns:a16="http://schemas.microsoft.com/office/drawing/2014/main" id="{232E0E7C-B038-2A42-AB6A-CFD404EEE787}"/>
              </a:ext>
            </a:extLst>
          </p:cNvPr>
          <p:cNvSpPr/>
          <p:nvPr/>
        </p:nvSpPr>
        <p:spPr>
          <a:xfrm>
            <a:off x="7769225" y="1402412"/>
            <a:ext cx="4419600" cy="1219200"/>
          </a:xfrm>
          <a:prstGeom prst="wedgeEllipseCallout">
            <a:avLst>
              <a:gd name="adj1" fmla="val -90639"/>
              <a:gd name="adj2" fmla="val 9929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i="1" dirty="0" err="1">
                <a:solidFill>
                  <a:srgbClr val="17375E"/>
                </a:solidFill>
                <a:latin typeface="Tahoma" pitchFamily="34" charset="0"/>
                <a:cs typeface="Tahoma" pitchFamily="34" charset="0"/>
              </a:rPr>
              <a:t>Trợ</a:t>
            </a:r>
            <a:r>
              <a:rPr lang="en-US" i="1" dirty="0">
                <a:solidFill>
                  <a:srgbClr val="17375E"/>
                </a:solidFill>
                <a:latin typeface="Tahoma" pitchFamily="34" charset="0"/>
                <a:cs typeface="Tahoma" pitchFamily="34" charset="0"/>
              </a:rPr>
              <a:t> </a:t>
            </a:r>
            <a:r>
              <a:rPr lang="en-US" i="1" dirty="0" err="1">
                <a:solidFill>
                  <a:srgbClr val="17375E"/>
                </a:solidFill>
                <a:latin typeface="Tahoma" pitchFamily="34" charset="0"/>
                <a:cs typeface="Tahoma" pitchFamily="34" charset="0"/>
              </a:rPr>
              <a:t>từ</a:t>
            </a:r>
            <a:r>
              <a:rPr lang="en-US" i="1" dirty="0">
                <a:solidFill>
                  <a:srgbClr val="17375E"/>
                </a:solidFill>
                <a:latin typeface="Tahoma" pitchFamily="34" charset="0"/>
                <a:cs typeface="Tahoma" pitchFamily="34" charset="0"/>
              </a:rPr>
              <a:t> </a:t>
            </a:r>
            <a:r>
              <a:rPr lang="ja-JP" altLang="en-US" i="1">
                <a:solidFill>
                  <a:srgbClr val="17375E"/>
                </a:solidFill>
                <a:latin typeface="Tahoma" pitchFamily="34" charset="0"/>
                <a:ea typeface="MS PGothic" pitchFamily="34" charset="-128"/>
                <a:cs typeface="Tahoma" pitchFamily="34" charset="0"/>
              </a:rPr>
              <a:t>に</a:t>
            </a:r>
            <a:r>
              <a:rPr lang="en-US" i="1" dirty="0">
                <a:solidFill>
                  <a:srgbClr val="17375E"/>
                </a:solidFill>
                <a:latin typeface="Tahoma" pitchFamily="34" charset="0"/>
                <a:cs typeface="Tahoma" pitchFamily="34" charset="0"/>
              </a:rPr>
              <a:t>: </a:t>
            </a:r>
            <a:r>
              <a:rPr lang="en-US" i="1" dirty="0" err="1">
                <a:solidFill>
                  <a:srgbClr val="17375E"/>
                </a:solidFill>
                <a:latin typeface="Tahoma" pitchFamily="34" charset="0"/>
                <a:cs typeface="Tahoma" pitchFamily="34" charset="0"/>
              </a:rPr>
              <a:t>chỉ</a:t>
            </a:r>
            <a:r>
              <a:rPr lang="en-US" i="1" dirty="0">
                <a:solidFill>
                  <a:srgbClr val="17375E"/>
                </a:solidFill>
                <a:latin typeface="Tahoma" pitchFamily="34" charset="0"/>
                <a:cs typeface="Tahoma" pitchFamily="34" charset="0"/>
              </a:rPr>
              <a:t> </a:t>
            </a:r>
            <a:r>
              <a:rPr lang="en-US" i="1" dirty="0" err="1">
                <a:solidFill>
                  <a:srgbClr val="17375E"/>
                </a:solidFill>
                <a:latin typeface="Tahoma" pitchFamily="34" charset="0"/>
                <a:cs typeface="Tahoma" pitchFamily="34" charset="0"/>
              </a:rPr>
              <a:t>vị</a:t>
            </a:r>
            <a:r>
              <a:rPr lang="en-US" i="1" dirty="0">
                <a:solidFill>
                  <a:srgbClr val="17375E"/>
                </a:solidFill>
                <a:latin typeface="Tahoma" pitchFamily="34" charset="0"/>
                <a:cs typeface="Tahoma" pitchFamily="34" charset="0"/>
              </a:rPr>
              <a:t> </a:t>
            </a:r>
            <a:r>
              <a:rPr lang="en-US" i="1" dirty="0" err="1">
                <a:solidFill>
                  <a:srgbClr val="17375E"/>
                </a:solidFill>
                <a:latin typeface="Tahoma" pitchFamily="34" charset="0"/>
                <a:cs typeface="Tahoma" pitchFamily="34" charset="0"/>
              </a:rPr>
              <a:t>trí</a:t>
            </a:r>
            <a:r>
              <a:rPr lang="en-US" i="1" dirty="0">
                <a:solidFill>
                  <a:srgbClr val="17375E"/>
                </a:solidFill>
                <a:latin typeface="Tahoma" pitchFamily="34" charset="0"/>
                <a:cs typeface="Tahoma" pitchFamily="34" charset="0"/>
              </a:rPr>
              <a:t> </a:t>
            </a:r>
            <a:r>
              <a:rPr lang="en-US" i="1" dirty="0" err="1">
                <a:solidFill>
                  <a:srgbClr val="17375E"/>
                </a:solidFill>
                <a:latin typeface="Tahoma" pitchFamily="34" charset="0"/>
                <a:cs typeface="Tahoma" pitchFamily="34" charset="0"/>
              </a:rPr>
              <a:t>sự</a:t>
            </a:r>
            <a:r>
              <a:rPr lang="en-US" i="1" dirty="0">
                <a:solidFill>
                  <a:srgbClr val="17375E"/>
                </a:solidFill>
                <a:latin typeface="Tahoma" pitchFamily="34" charset="0"/>
                <a:cs typeface="Tahoma" pitchFamily="34" charset="0"/>
              </a:rPr>
              <a:t> </a:t>
            </a:r>
            <a:r>
              <a:rPr lang="en-US" i="1" dirty="0" err="1">
                <a:solidFill>
                  <a:srgbClr val="17375E"/>
                </a:solidFill>
                <a:latin typeface="Tahoma" pitchFamily="34" charset="0"/>
                <a:cs typeface="Tahoma" pitchFamily="34" charset="0"/>
              </a:rPr>
              <a:t>tồn</a:t>
            </a:r>
            <a:r>
              <a:rPr lang="en-US" i="1" dirty="0">
                <a:solidFill>
                  <a:srgbClr val="17375E"/>
                </a:solidFill>
                <a:latin typeface="Tahoma" pitchFamily="34" charset="0"/>
                <a:cs typeface="Tahoma" pitchFamily="34" charset="0"/>
              </a:rPr>
              <a:t> </a:t>
            </a:r>
            <a:r>
              <a:rPr lang="en-US" i="1" dirty="0" err="1">
                <a:solidFill>
                  <a:srgbClr val="17375E"/>
                </a:solidFill>
                <a:latin typeface="Tahoma" pitchFamily="34" charset="0"/>
                <a:cs typeface="Tahoma" pitchFamily="34" charset="0"/>
              </a:rPr>
              <a:t>tại</a:t>
            </a:r>
            <a:r>
              <a:rPr lang="en-US" i="1" dirty="0">
                <a:solidFill>
                  <a:srgbClr val="17375E"/>
                </a:solidFill>
                <a:latin typeface="Tahoma" pitchFamily="34" charset="0"/>
                <a:cs typeface="Tahoma" pitchFamily="34" charset="0"/>
              </a:rPr>
              <a:t> </a:t>
            </a:r>
            <a:r>
              <a:rPr lang="en-US" i="1" dirty="0" err="1">
                <a:solidFill>
                  <a:srgbClr val="17375E"/>
                </a:solidFill>
                <a:latin typeface="Tahoma" pitchFamily="34" charset="0"/>
                <a:cs typeface="Tahoma" pitchFamily="34" charset="0"/>
              </a:rPr>
              <a:t>của</a:t>
            </a:r>
            <a:r>
              <a:rPr lang="en-US" i="1" dirty="0">
                <a:solidFill>
                  <a:srgbClr val="17375E"/>
                </a:solidFill>
                <a:latin typeface="Tahoma" pitchFamily="34" charset="0"/>
                <a:cs typeface="Tahoma" pitchFamily="34" charset="0"/>
              </a:rPr>
              <a:t> </a:t>
            </a:r>
            <a:r>
              <a:rPr lang="en-US" i="1" dirty="0" err="1">
                <a:solidFill>
                  <a:srgbClr val="17375E"/>
                </a:solidFill>
                <a:latin typeface="Tahoma" pitchFamily="34" charset="0"/>
                <a:cs typeface="Tahoma" pitchFamily="34" charset="0"/>
              </a:rPr>
              <a:t>đồ</a:t>
            </a:r>
            <a:r>
              <a:rPr lang="en-US" i="1" dirty="0">
                <a:solidFill>
                  <a:srgbClr val="17375E"/>
                </a:solidFill>
                <a:latin typeface="Tahoma" pitchFamily="34" charset="0"/>
                <a:cs typeface="Tahoma" pitchFamily="34" charset="0"/>
              </a:rPr>
              <a:t> </a:t>
            </a:r>
            <a:r>
              <a:rPr lang="en-US" i="1" dirty="0" err="1">
                <a:solidFill>
                  <a:srgbClr val="17375E"/>
                </a:solidFill>
                <a:latin typeface="Tahoma" pitchFamily="34" charset="0"/>
                <a:cs typeface="Tahoma" pitchFamily="34" charset="0"/>
              </a:rPr>
              <a:t>vật</a:t>
            </a:r>
            <a:endParaRPr lang="en-US" i="1" dirty="0">
              <a:solidFill>
                <a:srgbClr val="17375E"/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D400EB-FA96-E22F-489E-FD33DE9D5F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5612" y="4394626"/>
            <a:ext cx="8915400" cy="830997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ja-JP" altLang="en-US" sz="4000" b="1">
                <a:latin typeface="MS PMincho" panose="02020600040205080304" pitchFamily="18" charset="-128"/>
                <a:ea typeface="MS PMincho" panose="02020600040205080304" pitchFamily="18" charset="-128"/>
              </a:rPr>
              <a:t>たいようぎんこう</a:t>
            </a:r>
            <a:r>
              <a:rPr lang="en-US" altLang="ja-JP" sz="4000" b="1" dirty="0">
                <a:solidFill>
                  <a:srgbClr val="FFFF00"/>
                </a:solidFill>
                <a:latin typeface="MS PMincho" panose="02020600040205080304" pitchFamily="18" charset="-128"/>
                <a:ea typeface="MS PMincho" panose="02020600040205080304" pitchFamily="18" charset="-128"/>
              </a:rPr>
              <a:t> </a:t>
            </a:r>
            <a:r>
              <a:rPr lang="ja-JP" altLang="en-US" sz="4000" b="1">
                <a:solidFill>
                  <a:srgbClr val="FFFF00"/>
                </a:solidFill>
                <a:latin typeface="MS PMincho" panose="02020600040205080304" pitchFamily="18" charset="-128"/>
                <a:ea typeface="MS PMincho" panose="02020600040205080304" pitchFamily="18" charset="-128"/>
              </a:rPr>
              <a:t>は　</a:t>
            </a:r>
            <a:r>
              <a:rPr lang="ja-JP" altLang="en-US" sz="4000" b="1">
                <a:latin typeface="MS PMincho" panose="02020600040205080304" pitchFamily="18" charset="-128"/>
                <a:ea typeface="MS PMincho" panose="02020600040205080304" pitchFamily="18" charset="-128"/>
              </a:rPr>
              <a:t>あそこ</a:t>
            </a:r>
            <a:r>
              <a:rPr lang="en-US" altLang="ja-JP" sz="4800" b="1" dirty="0">
                <a:solidFill>
                  <a:srgbClr val="FFFF00"/>
                </a:solidFill>
                <a:latin typeface="MS PMincho" panose="02020600040205080304" pitchFamily="18" charset="-128"/>
                <a:ea typeface="MS PMincho" panose="02020600040205080304" pitchFamily="18" charset="-128"/>
              </a:rPr>
              <a:t> </a:t>
            </a:r>
            <a:r>
              <a:rPr lang="ja-JP" altLang="en-US" sz="4800" b="1">
                <a:solidFill>
                  <a:srgbClr val="FFFF00"/>
                </a:solidFill>
                <a:latin typeface="MS PMincho" panose="02020600040205080304" pitchFamily="18" charset="-128"/>
                <a:ea typeface="MS PMincho" panose="02020600040205080304" pitchFamily="18" charset="-128"/>
              </a:rPr>
              <a:t>に</a:t>
            </a:r>
            <a:r>
              <a:rPr lang="ja-JP" altLang="en-US" sz="4000" b="1">
                <a:latin typeface="MS PMincho" panose="02020600040205080304" pitchFamily="18" charset="-128"/>
                <a:ea typeface="MS PMincho" panose="02020600040205080304" pitchFamily="18" charset="-128"/>
              </a:rPr>
              <a:t>　あります。</a:t>
            </a:r>
            <a:endParaRPr lang="en-US" altLang="en-US" sz="4000" b="1" dirty="0">
              <a:latin typeface="MS PMincho" panose="02020600040205080304" pitchFamily="18" charset="-128"/>
              <a:ea typeface="MS PMincho" panose="02020600040205080304" pitchFamily="18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1E917B-70FA-BFB2-1BC8-EE3F801408BF}"/>
              </a:ext>
            </a:extLst>
          </p:cNvPr>
          <p:cNvSpPr txBox="1"/>
          <p:nvPr/>
        </p:nvSpPr>
        <p:spPr>
          <a:xfrm>
            <a:off x="2573416" y="5615896"/>
            <a:ext cx="6660991" cy="7017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VN" sz="4400" dirty="0"/>
              <a:t>Ngân hàng Taiyo ở đằng đó.</a:t>
            </a:r>
          </a:p>
        </p:txBody>
      </p:sp>
    </p:spTree>
    <p:extLst>
      <p:ext uri="{BB962C8B-B14F-4D97-AF65-F5344CB8AC3E}">
        <p14:creationId xmlns:p14="http://schemas.microsoft.com/office/powerpoint/2010/main" val="1264366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3" grpId="0" animBg="1" autoUpdateAnimBg="0"/>
      <p:bldP spid="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Horizontal Scroll 4">
            <a:extLst>
              <a:ext uri="{FF2B5EF4-FFF2-40B4-BE49-F238E27FC236}">
                <a16:creationId xmlns:a16="http://schemas.microsoft.com/office/drawing/2014/main" id="{F7ABB142-FCE4-949D-FAEA-BE83EA7E24DF}"/>
              </a:ext>
            </a:extLst>
          </p:cNvPr>
          <p:cNvSpPr/>
          <p:nvPr/>
        </p:nvSpPr>
        <p:spPr>
          <a:xfrm>
            <a:off x="1751013" y="0"/>
            <a:ext cx="3059113" cy="762000"/>
          </a:xfrm>
          <a:prstGeom prst="horizontalScroll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ja-JP" altLang="en-US" sz="2800" b="1">
                <a:solidFill>
                  <a:srgbClr val="7030A0"/>
                </a:solidFill>
                <a:ea typeface="MS PGothic" pitchFamily="34" charset="-128"/>
                <a:cs typeface="Arial" pitchFamily="34" charset="0"/>
              </a:rPr>
              <a:t>チャレンジ　３</a:t>
            </a:r>
            <a:endParaRPr lang="en-US" sz="2800" b="1">
              <a:solidFill>
                <a:srgbClr val="7030A0"/>
              </a:solidFill>
              <a:cs typeface="Arial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3E9ECC-0EBC-FCCC-47A9-F011333393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57337" y="4678363"/>
            <a:ext cx="8915400" cy="6477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ja-JP" sz="3600" b="1" dirty="0">
                <a:latin typeface="MS PMincho" panose="02020600040205080304" pitchFamily="18" charset="-128"/>
                <a:ea typeface="MS PMincho" panose="02020600040205080304" pitchFamily="18" charset="-128"/>
              </a:rPr>
              <a:t>A</a:t>
            </a:r>
            <a:r>
              <a:rPr lang="ja-JP" altLang="en-US" sz="3600" b="1">
                <a:latin typeface="MS PMincho" panose="02020600040205080304" pitchFamily="18" charset="-128"/>
                <a:ea typeface="MS PMincho" panose="02020600040205080304" pitchFamily="18" charset="-128"/>
              </a:rPr>
              <a:t>：カレーの　</a:t>
            </a:r>
            <a:r>
              <a:rPr lang="ja-JP" altLang="en-US" sz="3600" b="1">
                <a:solidFill>
                  <a:srgbClr val="92D050"/>
                </a:solidFill>
                <a:latin typeface="MS PMincho" panose="02020600040205080304" pitchFamily="18" charset="-128"/>
                <a:ea typeface="MS PMincho" panose="02020600040205080304" pitchFamily="18" charset="-128"/>
              </a:rPr>
              <a:t>つくりかた　</a:t>
            </a:r>
            <a:r>
              <a:rPr lang="ja-JP" altLang="en-US" sz="3600" b="1">
                <a:latin typeface="MS PMincho" panose="02020600040205080304" pitchFamily="18" charset="-128"/>
                <a:ea typeface="MS PMincho" panose="02020600040205080304" pitchFamily="18" charset="-128"/>
              </a:rPr>
              <a:t>を　おしえてください。</a:t>
            </a:r>
            <a:endParaRPr lang="en-US" altLang="en-VN" sz="3600" b="1" dirty="0">
              <a:latin typeface="MS PMincho" panose="02020600040205080304" pitchFamily="18" charset="-128"/>
              <a:ea typeface="MS PMincho" panose="02020600040205080304" pitchFamily="18" charset="-128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C8B4F3F-F4C5-42BC-83E5-6D27F71FD5B3}"/>
              </a:ext>
            </a:extLst>
          </p:cNvPr>
          <p:cNvSpPr/>
          <p:nvPr/>
        </p:nvSpPr>
        <p:spPr>
          <a:xfrm>
            <a:off x="3884020" y="4536161"/>
            <a:ext cx="2515192" cy="956590"/>
          </a:xfrm>
          <a:prstGeom prst="ellipse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B0623DB-1576-667B-C4A8-A0A3ED9EC3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30350" y="5492751"/>
            <a:ext cx="6373812" cy="708025"/>
          </a:xfrm>
          <a:prstGeom prst="rect">
            <a:avLst/>
          </a:prstGeom>
          <a:solidFill>
            <a:srgbClr val="00B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ja-JP" sz="4000" b="1">
                <a:solidFill>
                  <a:schemeClr val="bg1"/>
                </a:solidFill>
                <a:latin typeface="MS PMincho" panose="02020600040205080304" pitchFamily="18" charset="-128"/>
                <a:ea typeface="MS PMincho" panose="02020600040205080304" pitchFamily="18" charset="-128"/>
              </a:rPr>
              <a:t>B</a:t>
            </a:r>
            <a:r>
              <a:rPr lang="ja-JP" altLang="en-US" sz="4000" b="1">
                <a:solidFill>
                  <a:schemeClr val="bg1"/>
                </a:solidFill>
                <a:latin typeface="MS PMincho" panose="02020600040205080304" pitchFamily="18" charset="-128"/>
                <a:ea typeface="MS PMincho" panose="02020600040205080304" pitchFamily="18" charset="-128"/>
              </a:rPr>
              <a:t>：はい。</a:t>
            </a:r>
            <a:endParaRPr lang="en-US" altLang="en-VN" sz="4000" b="1">
              <a:solidFill>
                <a:schemeClr val="bg1"/>
              </a:solidFill>
              <a:latin typeface="MS PMincho" panose="02020600040205080304" pitchFamily="18" charset="-128"/>
              <a:ea typeface="MS PMincho" panose="02020600040205080304" pitchFamily="18" charset="-128"/>
            </a:endParaRPr>
          </a:p>
        </p:txBody>
      </p:sp>
      <p:pic>
        <p:nvPicPr>
          <p:cNvPr id="18438" name="Picture 3">
            <a:extLst>
              <a:ext uri="{FF2B5EF4-FFF2-40B4-BE49-F238E27FC236}">
                <a16:creationId xmlns:a16="http://schemas.microsoft.com/office/drawing/2014/main" id="{1AB5DEBE-E442-7C8C-6FA5-9FDB86C0FD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3700" y="990600"/>
            <a:ext cx="6107112" cy="333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7008004_DiscB_23.mp3">
            <a:hlinkClick r:id="" action="ppaction://media"/>
            <a:extLst>
              <a:ext uri="{FF2B5EF4-FFF2-40B4-BE49-F238E27FC236}">
                <a16:creationId xmlns:a16="http://schemas.microsoft.com/office/drawing/2014/main" id="{0EA800A8-3B4C-A2CA-0626-807222D0E4B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688013" y="3022600"/>
            <a:ext cx="812800" cy="8128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A78EFE3-DA20-42DC-AE93-A0157E71BBEC}"/>
              </a:ext>
            </a:extLst>
          </p:cNvPr>
          <p:cNvSpPr txBox="1"/>
          <p:nvPr/>
        </p:nvSpPr>
        <p:spPr>
          <a:xfrm>
            <a:off x="8369085" y="1441342"/>
            <a:ext cx="27494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VN" sz="4000" dirty="0"/>
              <a:t>つくります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8D0469-1ED3-25E1-605B-68477F37E0B3}"/>
              </a:ext>
            </a:extLst>
          </p:cNvPr>
          <p:cNvSpPr txBox="1"/>
          <p:nvPr/>
        </p:nvSpPr>
        <p:spPr>
          <a:xfrm>
            <a:off x="8685212" y="2471313"/>
            <a:ext cx="22365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VN" sz="4000" dirty="0"/>
              <a:t>＋</a:t>
            </a:r>
            <a:r>
              <a:rPr lang="ja-JP" altLang="en-US" sz="4000"/>
              <a:t>　かた</a:t>
            </a:r>
            <a:endParaRPr lang="en-VN" sz="4000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6EF78FD-09A9-5D3C-F9A1-D2F91B65ADB0}"/>
              </a:ext>
            </a:extLst>
          </p:cNvPr>
          <p:cNvCxnSpPr>
            <a:cxnSpLocks/>
          </p:cNvCxnSpPr>
          <p:nvPr/>
        </p:nvCxnSpPr>
        <p:spPr>
          <a:xfrm>
            <a:off x="9892602" y="1676400"/>
            <a:ext cx="1225954" cy="0"/>
          </a:xfrm>
          <a:prstGeom prst="line">
            <a:avLst/>
          </a:prstGeom>
          <a:ln w="76200">
            <a:solidFill>
              <a:srgbClr val="FFC000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485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6" grpId="0" animBg="1" autoUpdateAnimBg="0"/>
      <p:bldP spid="12" grpId="0" animBg="1" autoUpdateAnimBg="0"/>
      <p:bldP spid="9" grpId="0" animBg="1" autoUpdateAnimBg="0"/>
      <p:bldP spid="3" grpId="0"/>
      <p:bldP spid="7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6DC479-8E41-E87C-A8DB-1318A2FDC9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3" y="276993"/>
            <a:ext cx="9143998" cy="639762"/>
          </a:xfrm>
          <a:solidFill>
            <a:srgbClr val="002060"/>
          </a:solidFill>
        </p:spPr>
        <p:txBody>
          <a:bodyPr anchor="ctr"/>
          <a:lstStyle/>
          <a:p>
            <a:pPr algn="ctr"/>
            <a:r>
              <a:rPr lang="en-US" altLang="ja-JP" b="1" dirty="0">
                <a:solidFill>
                  <a:schemeClr val="tx1"/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N</a:t>
            </a:r>
            <a:r>
              <a:rPr lang="ja-JP" altLang="en-US" b="1">
                <a:solidFill>
                  <a:schemeClr val="tx1"/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の</a:t>
            </a:r>
            <a:r>
              <a:rPr lang="en-US" altLang="ja-JP" b="1" dirty="0">
                <a:solidFill>
                  <a:schemeClr val="tx1"/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V</a:t>
            </a:r>
            <a:r>
              <a:rPr lang="ja-JP" altLang="en-US" b="1">
                <a:solidFill>
                  <a:schemeClr val="tx1"/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ます＋かた：</a:t>
            </a:r>
            <a:r>
              <a:rPr lang="en-US" altLang="ja-JP" b="1" dirty="0" err="1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  <a:cs typeface="Tahoma" panose="020B0604030504040204" pitchFamily="34" charset="0"/>
              </a:rPr>
              <a:t>Cách</a:t>
            </a:r>
            <a:r>
              <a:rPr lang="en-US" altLang="ja-JP" b="1" dirty="0">
                <a:solidFill>
                  <a:schemeClr val="tx1"/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 </a:t>
            </a:r>
            <a:r>
              <a:rPr lang="ja-JP" altLang="en-US" b="1">
                <a:solidFill>
                  <a:schemeClr val="tx1"/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～</a:t>
            </a:r>
            <a:endParaRPr lang="en-US" altLang="en-VN" b="1" dirty="0">
              <a:solidFill>
                <a:schemeClr val="tx1"/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D175E8F-8230-45BD-C677-590F629649D3}"/>
              </a:ext>
            </a:extLst>
          </p:cNvPr>
          <p:cNvCxnSpPr/>
          <p:nvPr/>
        </p:nvCxnSpPr>
        <p:spPr>
          <a:xfrm flipH="1">
            <a:off x="4418012" y="368274"/>
            <a:ext cx="838200" cy="457200"/>
          </a:xfrm>
          <a:prstGeom prst="line">
            <a:avLst/>
          </a:prstGeom>
          <a:ln w="762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0FCC2D7-C355-5376-DFDE-808636F5E4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576" y="1042946"/>
            <a:ext cx="5410200" cy="5562600"/>
          </a:xfrm>
          <a:solidFill>
            <a:schemeClr val="bg2">
              <a:lumMod val="50000"/>
            </a:schemeClr>
          </a:solidFill>
        </p:spPr>
        <p:txBody>
          <a:bodyPr anchor="ctr">
            <a:noAutofit/>
          </a:bodyPr>
          <a:lstStyle/>
          <a:p>
            <a:pPr>
              <a:lnSpc>
                <a:spcPct val="150000"/>
              </a:lnSpc>
              <a:buFontTx/>
              <a:buNone/>
              <a:defRPr/>
            </a:pPr>
            <a:r>
              <a:rPr lang="en-US" altLang="ja-JP" sz="3200" b="1" dirty="0">
                <a:latin typeface="MS Mincho" pitchFamily="49" charset="-128"/>
                <a:ea typeface="MS Mincho" pitchFamily="49" charset="-128"/>
              </a:rPr>
              <a:t>1</a:t>
            </a:r>
            <a:r>
              <a:rPr lang="ja-JP" altLang="en-US" sz="3200" b="1" dirty="0">
                <a:latin typeface="MS Mincho" pitchFamily="49" charset="-128"/>
                <a:ea typeface="MS Mincho" pitchFamily="49" charset="-128"/>
              </a:rPr>
              <a:t>．かんじ・かきます</a:t>
            </a:r>
            <a:endParaRPr lang="en-US" altLang="ja-JP" sz="3200" b="1" dirty="0">
              <a:latin typeface="MS Mincho" pitchFamily="49" charset="-128"/>
              <a:ea typeface="MS Mincho" pitchFamily="49" charset="-128"/>
            </a:endParaRPr>
          </a:p>
          <a:p>
            <a:pPr>
              <a:lnSpc>
                <a:spcPct val="150000"/>
              </a:lnSpc>
              <a:buFontTx/>
              <a:buNone/>
              <a:defRPr/>
            </a:pPr>
            <a:r>
              <a:rPr lang="en-US" altLang="ja-JP" sz="3200" b="1" dirty="0">
                <a:latin typeface="MS Mincho" pitchFamily="49" charset="-128"/>
                <a:ea typeface="MS Mincho" pitchFamily="49" charset="-128"/>
              </a:rPr>
              <a:t>2</a:t>
            </a:r>
            <a:r>
              <a:rPr lang="ja-JP" altLang="en-US" sz="3200" b="1" dirty="0">
                <a:latin typeface="MS Mincho" pitchFamily="49" charset="-128"/>
                <a:ea typeface="MS Mincho" pitchFamily="49" charset="-128"/>
              </a:rPr>
              <a:t>．やさい・きります</a:t>
            </a:r>
            <a:endParaRPr lang="en-US" altLang="ja-JP" sz="3200" b="1" dirty="0">
              <a:latin typeface="MS Mincho" pitchFamily="49" charset="-128"/>
              <a:ea typeface="MS Mincho" pitchFamily="49" charset="-128"/>
            </a:endParaRPr>
          </a:p>
          <a:p>
            <a:pPr>
              <a:lnSpc>
                <a:spcPct val="150000"/>
              </a:lnSpc>
              <a:buFontTx/>
              <a:buNone/>
              <a:defRPr/>
            </a:pPr>
            <a:r>
              <a:rPr lang="en-US" altLang="ja-JP" sz="3200" b="1" dirty="0">
                <a:latin typeface="MS Mincho" pitchFamily="49" charset="-128"/>
                <a:ea typeface="MS Mincho" pitchFamily="49" charset="-128"/>
              </a:rPr>
              <a:t>3</a:t>
            </a:r>
            <a:r>
              <a:rPr lang="ja-JP" altLang="en-US" sz="3200" b="1" dirty="0">
                <a:latin typeface="MS Mincho" pitchFamily="49" charset="-128"/>
                <a:ea typeface="MS Mincho" pitchFamily="49" charset="-128"/>
              </a:rPr>
              <a:t>．スープ・つくります</a:t>
            </a:r>
            <a:endParaRPr lang="en-US" altLang="ja-JP" sz="3200" b="1" dirty="0">
              <a:latin typeface="MS Mincho" pitchFamily="49" charset="-128"/>
              <a:ea typeface="MS Mincho" pitchFamily="49" charset="-128"/>
            </a:endParaRPr>
          </a:p>
          <a:p>
            <a:pPr>
              <a:lnSpc>
                <a:spcPct val="150000"/>
              </a:lnSpc>
              <a:buFontTx/>
              <a:buNone/>
              <a:defRPr/>
            </a:pPr>
            <a:r>
              <a:rPr lang="en-US" altLang="ja-JP" sz="3200" b="1" dirty="0">
                <a:latin typeface="MS Mincho" pitchFamily="49" charset="-128"/>
                <a:ea typeface="MS Mincho" pitchFamily="49" charset="-128"/>
              </a:rPr>
              <a:t>4</a:t>
            </a:r>
            <a:r>
              <a:rPr lang="ja-JP" altLang="en-US" sz="3200" b="1" dirty="0">
                <a:latin typeface="MS Mincho" pitchFamily="49" charset="-128"/>
                <a:ea typeface="MS Mincho" pitchFamily="49" charset="-128"/>
              </a:rPr>
              <a:t>．パソコン・つかいます</a:t>
            </a:r>
            <a:endParaRPr lang="en-US" altLang="ja-JP" sz="3200" b="1" dirty="0">
              <a:latin typeface="MS Mincho" pitchFamily="49" charset="-128"/>
              <a:ea typeface="MS Mincho" pitchFamily="49" charset="-128"/>
            </a:endParaRPr>
          </a:p>
          <a:p>
            <a:pPr>
              <a:lnSpc>
                <a:spcPct val="150000"/>
              </a:lnSpc>
              <a:buFontTx/>
              <a:buNone/>
              <a:defRPr/>
            </a:pPr>
            <a:r>
              <a:rPr lang="en-US" altLang="ja-JP" sz="3200" b="1" dirty="0">
                <a:latin typeface="MS Mincho" pitchFamily="49" charset="-128"/>
                <a:ea typeface="MS Mincho" pitchFamily="49" charset="-128"/>
              </a:rPr>
              <a:t>5</a:t>
            </a:r>
            <a:r>
              <a:rPr lang="ja-JP" altLang="en-US" sz="3200" b="1" dirty="0">
                <a:latin typeface="MS Mincho" pitchFamily="49" charset="-128"/>
                <a:ea typeface="MS Mincho" pitchFamily="49" charset="-128"/>
              </a:rPr>
              <a:t>．かんじ・よみます</a:t>
            </a:r>
            <a:endParaRPr lang="en-US" altLang="ja-JP" sz="3200" b="1" dirty="0">
              <a:latin typeface="MS Mincho" pitchFamily="49" charset="-128"/>
              <a:ea typeface="MS Mincho" pitchFamily="49" charset="-128"/>
            </a:endParaRPr>
          </a:p>
          <a:p>
            <a:pPr>
              <a:lnSpc>
                <a:spcPct val="150000"/>
              </a:lnSpc>
              <a:buFontTx/>
              <a:buNone/>
              <a:defRPr/>
            </a:pPr>
            <a:r>
              <a:rPr lang="en-US" altLang="ja-JP" sz="3200" b="1" dirty="0">
                <a:latin typeface="MS Mincho" pitchFamily="49" charset="-128"/>
                <a:ea typeface="MS Mincho" pitchFamily="49" charset="-128"/>
              </a:rPr>
              <a:t>6</a:t>
            </a:r>
            <a:r>
              <a:rPr lang="ja-JP" altLang="en-US" sz="3200" b="1" dirty="0">
                <a:latin typeface="MS Mincho" pitchFamily="49" charset="-128"/>
                <a:ea typeface="MS Mincho" pitchFamily="49" charset="-128"/>
              </a:rPr>
              <a:t>．りょうり・たべます</a:t>
            </a:r>
            <a:endParaRPr lang="en-US" sz="3200" b="1" dirty="0">
              <a:latin typeface="MS Mincho" pitchFamily="49" charset="-128"/>
              <a:ea typeface="MS Mincho" pitchFamily="49" charset="-128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4169672-09F2-D320-DA38-1F28BE14A268}"/>
              </a:ext>
            </a:extLst>
          </p:cNvPr>
          <p:cNvSpPr txBox="1">
            <a:spLocks/>
          </p:cNvSpPr>
          <p:nvPr/>
        </p:nvSpPr>
        <p:spPr bwMode="auto">
          <a:xfrm>
            <a:off x="5444776" y="1042946"/>
            <a:ext cx="6553200" cy="556260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txBody>
          <a:bodyPr anchor="ctr"/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50000"/>
              </a:lnSpc>
              <a:spcBef>
                <a:spcPct val="20000"/>
              </a:spcBef>
            </a:pPr>
            <a:r>
              <a:rPr lang="en-US" altLang="ja-JP" sz="3600" dirty="0">
                <a:latin typeface="MS Mincho" panose="02020609040205080304" pitchFamily="49" charset="-128"/>
                <a:ea typeface="MS Mincho" panose="02020609040205080304" pitchFamily="49" charset="-128"/>
              </a:rPr>
              <a:t>1</a:t>
            </a:r>
            <a:r>
              <a:rPr lang="ja-JP" altLang="en-US" sz="3600">
                <a:latin typeface="MS Mincho" panose="02020609040205080304" pitchFamily="49" charset="-128"/>
                <a:ea typeface="MS Mincho" panose="02020609040205080304" pitchFamily="49" charset="-128"/>
              </a:rPr>
              <a:t>．かんじの　かきかた</a:t>
            </a:r>
            <a:endParaRPr lang="en-US" altLang="ja-JP" sz="3600" dirty="0">
              <a:latin typeface="MS Mincho" panose="02020609040205080304" pitchFamily="49" charset="-128"/>
              <a:ea typeface="MS Mincho" panose="02020609040205080304" pitchFamily="49" charset="-128"/>
            </a:endParaRPr>
          </a:p>
          <a:p>
            <a:pPr>
              <a:lnSpc>
                <a:spcPct val="150000"/>
              </a:lnSpc>
              <a:spcBef>
                <a:spcPct val="20000"/>
              </a:spcBef>
            </a:pPr>
            <a:r>
              <a:rPr lang="en-US" altLang="ja-JP" sz="3600" dirty="0">
                <a:latin typeface="MS Mincho" panose="02020609040205080304" pitchFamily="49" charset="-128"/>
                <a:ea typeface="MS Mincho" panose="02020609040205080304" pitchFamily="49" charset="-128"/>
              </a:rPr>
              <a:t>2</a:t>
            </a:r>
            <a:r>
              <a:rPr lang="ja-JP" altLang="en-US" sz="3600">
                <a:latin typeface="MS Mincho" panose="02020609040205080304" pitchFamily="49" charset="-128"/>
                <a:ea typeface="MS Mincho" panose="02020609040205080304" pitchFamily="49" charset="-128"/>
              </a:rPr>
              <a:t>．やさいの　きりかた</a:t>
            </a:r>
            <a:endParaRPr lang="en-US" altLang="ja-JP" sz="3600" dirty="0">
              <a:latin typeface="MS Mincho" panose="02020609040205080304" pitchFamily="49" charset="-128"/>
              <a:ea typeface="MS Mincho" panose="02020609040205080304" pitchFamily="49" charset="-128"/>
            </a:endParaRPr>
          </a:p>
          <a:p>
            <a:pPr>
              <a:lnSpc>
                <a:spcPct val="150000"/>
              </a:lnSpc>
              <a:spcBef>
                <a:spcPct val="20000"/>
              </a:spcBef>
            </a:pPr>
            <a:r>
              <a:rPr lang="en-US" altLang="ja-JP" sz="3600" dirty="0">
                <a:latin typeface="MS Mincho" panose="02020609040205080304" pitchFamily="49" charset="-128"/>
                <a:ea typeface="MS Mincho" panose="02020609040205080304" pitchFamily="49" charset="-128"/>
              </a:rPr>
              <a:t>3</a:t>
            </a:r>
            <a:r>
              <a:rPr lang="ja-JP" altLang="en-US" sz="3600">
                <a:latin typeface="MS Mincho" panose="02020609040205080304" pitchFamily="49" charset="-128"/>
                <a:ea typeface="MS Mincho" panose="02020609040205080304" pitchFamily="49" charset="-128"/>
              </a:rPr>
              <a:t>．スープの　つくりかた</a:t>
            </a:r>
            <a:endParaRPr lang="en-US" altLang="ja-JP" sz="3600" dirty="0">
              <a:latin typeface="MS Mincho" panose="02020609040205080304" pitchFamily="49" charset="-128"/>
              <a:ea typeface="MS Mincho" panose="02020609040205080304" pitchFamily="49" charset="-128"/>
            </a:endParaRPr>
          </a:p>
          <a:p>
            <a:pPr>
              <a:lnSpc>
                <a:spcPct val="150000"/>
              </a:lnSpc>
              <a:spcBef>
                <a:spcPct val="20000"/>
              </a:spcBef>
            </a:pPr>
            <a:r>
              <a:rPr lang="en-US" altLang="ja-JP" sz="3600" dirty="0">
                <a:latin typeface="MS Mincho" panose="02020609040205080304" pitchFamily="49" charset="-128"/>
                <a:ea typeface="MS Mincho" panose="02020609040205080304" pitchFamily="49" charset="-128"/>
              </a:rPr>
              <a:t>4</a:t>
            </a:r>
            <a:r>
              <a:rPr lang="ja-JP" altLang="en-US" sz="3600">
                <a:latin typeface="MS Mincho" panose="02020609040205080304" pitchFamily="49" charset="-128"/>
                <a:ea typeface="MS Mincho" panose="02020609040205080304" pitchFamily="49" charset="-128"/>
              </a:rPr>
              <a:t>．パソコンの　つかいかた</a:t>
            </a:r>
            <a:endParaRPr lang="en-US" altLang="ja-JP" sz="3600" dirty="0">
              <a:latin typeface="MS Mincho" panose="02020609040205080304" pitchFamily="49" charset="-128"/>
              <a:ea typeface="MS Mincho" panose="02020609040205080304" pitchFamily="49" charset="-128"/>
            </a:endParaRPr>
          </a:p>
          <a:p>
            <a:pPr>
              <a:lnSpc>
                <a:spcPct val="150000"/>
              </a:lnSpc>
              <a:spcBef>
                <a:spcPct val="20000"/>
              </a:spcBef>
            </a:pPr>
            <a:r>
              <a:rPr lang="en-US" altLang="ja-JP" sz="3600" dirty="0">
                <a:latin typeface="MS Mincho" panose="02020609040205080304" pitchFamily="49" charset="-128"/>
                <a:ea typeface="MS Mincho" panose="02020609040205080304" pitchFamily="49" charset="-128"/>
              </a:rPr>
              <a:t>5</a:t>
            </a:r>
            <a:r>
              <a:rPr lang="ja-JP" altLang="en-US" sz="3600">
                <a:latin typeface="MS Mincho" panose="02020609040205080304" pitchFamily="49" charset="-128"/>
                <a:ea typeface="MS Mincho" panose="02020609040205080304" pitchFamily="49" charset="-128"/>
              </a:rPr>
              <a:t>．かんじの　よみかた</a:t>
            </a:r>
            <a:endParaRPr lang="en-US" altLang="ja-JP" sz="3600" dirty="0">
              <a:latin typeface="MS Mincho" panose="02020609040205080304" pitchFamily="49" charset="-128"/>
              <a:ea typeface="MS Mincho" panose="02020609040205080304" pitchFamily="49" charset="-128"/>
            </a:endParaRPr>
          </a:p>
          <a:p>
            <a:pPr>
              <a:lnSpc>
                <a:spcPct val="150000"/>
              </a:lnSpc>
              <a:spcBef>
                <a:spcPct val="20000"/>
              </a:spcBef>
            </a:pPr>
            <a:r>
              <a:rPr lang="en-US" altLang="ja-JP" sz="3600" dirty="0">
                <a:latin typeface="MS Mincho" panose="02020609040205080304" pitchFamily="49" charset="-128"/>
                <a:ea typeface="MS Mincho" panose="02020609040205080304" pitchFamily="49" charset="-128"/>
              </a:rPr>
              <a:t>6</a:t>
            </a:r>
            <a:r>
              <a:rPr lang="ja-JP" altLang="en-US" sz="3600">
                <a:latin typeface="MS Mincho" panose="02020609040205080304" pitchFamily="49" charset="-128"/>
                <a:ea typeface="MS Mincho" panose="02020609040205080304" pitchFamily="49" charset="-128"/>
              </a:rPr>
              <a:t>．りょうりの　たべかた</a:t>
            </a:r>
            <a:endParaRPr lang="en-US" altLang="en-US" sz="3600" dirty="0"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5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 nodeType="clickPar">
                      <p:stCondLst>
                        <p:cond delay="indefinite"/>
                      </p:stCondLst>
                      <p:childTnLst>
                        <p:par>
                          <p:cTn id="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0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 nodeType="clickPar">
                      <p:stCondLst>
                        <p:cond delay="indefinite"/>
                      </p:stCondLst>
                      <p:childTnLst>
                        <p:par>
                          <p:cTn id="7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0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 nodeType="clickPar">
                      <p:stCondLst>
                        <p:cond delay="indefinite"/>
                      </p:stCondLst>
                      <p:childTnLst>
                        <p:par>
                          <p:cTn id="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5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build="p" animBg="1"/>
      <p:bldP spid="8" grpId="0" build="p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34BEC8-A641-40C9-EF40-BCEEB2CCF3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4812" y="304800"/>
            <a:ext cx="8991600" cy="1219200"/>
          </a:xfrm>
          <a:solidFill>
            <a:schemeClr val="bg2">
              <a:lumMod val="50000"/>
            </a:schemeClr>
          </a:solidFill>
        </p:spPr>
        <p:txBody>
          <a:bodyPr/>
          <a:lstStyle/>
          <a:p>
            <a:pPr marL="0" indent="0">
              <a:buNone/>
            </a:pPr>
            <a:r>
              <a:rPr lang="en-US" altLang="ja-JP" sz="3000" b="1">
                <a:latin typeface="MS Mincho" panose="02020609040205080304" pitchFamily="49" charset="-128"/>
                <a:ea typeface="MS Mincho" panose="02020609040205080304" pitchFamily="49" charset="-128"/>
              </a:rPr>
              <a:t>A</a:t>
            </a:r>
            <a:r>
              <a:rPr lang="ja-JP" altLang="en-US" sz="3000" b="1">
                <a:latin typeface="MS Mincho" panose="02020609040205080304" pitchFamily="49" charset="-128"/>
                <a:ea typeface="MS Mincho" panose="02020609040205080304" pitchFamily="49" charset="-128"/>
              </a:rPr>
              <a:t>：カレーの　つくりかたが　わかりません。</a:t>
            </a:r>
            <a:endParaRPr lang="en-US" altLang="ja-JP" sz="3000" b="1">
              <a:latin typeface="MS Mincho" panose="02020609040205080304" pitchFamily="49" charset="-128"/>
              <a:ea typeface="MS Mincho" panose="02020609040205080304" pitchFamily="49" charset="-128"/>
            </a:endParaRPr>
          </a:p>
          <a:p>
            <a:pPr marL="0" indent="0">
              <a:buNone/>
            </a:pPr>
            <a:r>
              <a:rPr lang="ja-JP" altLang="en-US" sz="3000" b="1">
                <a:latin typeface="MS Mincho" panose="02020609040205080304" pitchFamily="49" charset="-128"/>
                <a:ea typeface="MS Mincho" panose="02020609040205080304" pitchFamily="49" charset="-128"/>
              </a:rPr>
              <a:t>すみませんが、つくりかたを　おしえてください。</a:t>
            </a:r>
            <a:endParaRPr lang="en-US" altLang="ja-JP" sz="3000" b="1">
              <a:latin typeface="MS Mincho" panose="02020609040205080304" pitchFamily="49" charset="-128"/>
              <a:ea typeface="MS Mincho" panose="02020609040205080304" pitchFamily="49" charset="-128"/>
            </a:endParaRPr>
          </a:p>
          <a:p>
            <a:pPr marL="0" indent="0">
              <a:buNone/>
            </a:pPr>
            <a:endParaRPr lang="en-US" altLang="en-VN" sz="3000" b="1"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077FDF45-2877-94DB-E7E9-CC976009FCCD}"/>
              </a:ext>
            </a:extLst>
          </p:cNvPr>
          <p:cNvSpPr/>
          <p:nvPr/>
        </p:nvSpPr>
        <p:spPr>
          <a:xfrm>
            <a:off x="1712912" y="2133600"/>
            <a:ext cx="533400" cy="533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0287288-0152-71B5-0FE7-B6ABF8875B1B}"/>
              </a:ext>
            </a:extLst>
          </p:cNvPr>
          <p:cNvSpPr txBox="1">
            <a:spLocks/>
          </p:cNvSpPr>
          <p:nvPr/>
        </p:nvSpPr>
        <p:spPr bwMode="auto">
          <a:xfrm>
            <a:off x="2447926" y="1995489"/>
            <a:ext cx="4264025" cy="809625"/>
          </a:xfrm>
          <a:prstGeom prst="rect">
            <a:avLst/>
          </a:prstGeom>
          <a:solidFill>
            <a:srgbClr val="92D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20000"/>
              </a:spcBef>
            </a:pPr>
            <a:r>
              <a:rPr lang="en-US" altLang="ja-JP" sz="4000" b="1">
                <a:latin typeface="MS Mincho" panose="02020609040205080304" pitchFamily="49" charset="-128"/>
                <a:ea typeface="MS Mincho" panose="02020609040205080304" pitchFamily="49" charset="-128"/>
              </a:rPr>
              <a:t>B</a:t>
            </a:r>
            <a:r>
              <a:rPr lang="ja-JP" altLang="en-US" sz="4000" b="1">
                <a:latin typeface="MS Mincho" panose="02020609040205080304" pitchFamily="49" charset="-128"/>
                <a:ea typeface="MS Mincho" panose="02020609040205080304" pitchFamily="49" charset="-128"/>
              </a:rPr>
              <a:t>：いいですよ。</a:t>
            </a:r>
            <a:endParaRPr lang="en-US" altLang="ja-JP" sz="4000" b="1">
              <a:latin typeface="MS Mincho" panose="02020609040205080304" pitchFamily="49" charset="-128"/>
              <a:ea typeface="MS Mincho" panose="02020609040205080304" pitchFamily="49" charset="-128"/>
            </a:endParaRPr>
          </a:p>
          <a:p>
            <a:pPr>
              <a:spcBef>
                <a:spcPct val="20000"/>
              </a:spcBef>
            </a:pPr>
            <a:endParaRPr lang="en-US" altLang="en-VN" sz="4000" b="1"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9D46D34E-74D1-9D2F-F4CF-5146C16E801B}"/>
              </a:ext>
            </a:extLst>
          </p:cNvPr>
          <p:cNvSpPr/>
          <p:nvPr/>
        </p:nvSpPr>
        <p:spPr>
          <a:xfrm>
            <a:off x="1712912" y="3662363"/>
            <a:ext cx="533400" cy="533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CB9DC4D-FFBE-E1EC-9A97-FFF66610D5DB}"/>
              </a:ext>
            </a:extLst>
          </p:cNvPr>
          <p:cNvSpPr txBox="1">
            <a:spLocks/>
          </p:cNvSpPr>
          <p:nvPr/>
        </p:nvSpPr>
        <p:spPr bwMode="auto">
          <a:xfrm>
            <a:off x="2339976" y="3490914"/>
            <a:ext cx="8326437" cy="1309687"/>
          </a:xfrm>
          <a:prstGeom prst="rect">
            <a:avLst/>
          </a:prstGeom>
          <a:solidFill>
            <a:srgbClr val="92D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20000"/>
              </a:spcBef>
            </a:pPr>
            <a:r>
              <a:rPr lang="en-US" altLang="ja-JP" sz="3600" b="1">
                <a:latin typeface="MS Mincho" panose="02020609040205080304" pitchFamily="49" charset="-128"/>
                <a:ea typeface="MS Mincho" panose="02020609040205080304" pitchFamily="49" charset="-128"/>
              </a:rPr>
              <a:t>B</a:t>
            </a:r>
            <a:r>
              <a:rPr lang="ja-JP" altLang="en-US" sz="3600" b="1">
                <a:latin typeface="MS Mincho" panose="02020609040205080304" pitchFamily="49" charset="-128"/>
                <a:ea typeface="MS Mincho" panose="02020609040205080304" pitchFamily="49" charset="-128"/>
              </a:rPr>
              <a:t>：すみません。私も　わかりません。</a:t>
            </a:r>
            <a:endParaRPr lang="en-US" altLang="ja-JP" sz="3600" b="1">
              <a:latin typeface="MS Mincho" panose="02020609040205080304" pitchFamily="49" charset="-128"/>
              <a:ea typeface="MS Mincho" panose="02020609040205080304" pitchFamily="49" charset="-128"/>
            </a:endParaRPr>
          </a:p>
          <a:p>
            <a:pPr>
              <a:spcBef>
                <a:spcPct val="20000"/>
              </a:spcBef>
            </a:pPr>
            <a:r>
              <a:rPr lang="en-US" altLang="ja-JP" sz="3600" b="1">
                <a:latin typeface="MS Mincho" panose="02020609040205080304" pitchFamily="49" charset="-128"/>
                <a:ea typeface="MS Mincho" panose="02020609040205080304" pitchFamily="49" charset="-128"/>
              </a:rPr>
              <a:t>C</a:t>
            </a:r>
            <a:r>
              <a:rPr lang="ja-JP" altLang="en-US" sz="3600" b="1">
                <a:latin typeface="MS Mincho" panose="02020609040205080304" pitchFamily="49" charset="-128"/>
                <a:ea typeface="MS Mincho" panose="02020609040205080304" pitchFamily="49" charset="-128"/>
              </a:rPr>
              <a:t>さんに　聞いてください。</a:t>
            </a:r>
            <a:endParaRPr lang="en-US" altLang="ja-JP" sz="3600" b="1">
              <a:latin typeface="MS Mincho" panose="02020609040205080304" pitchFamily="49" charset="-128"/>
              <a:ea typeface="MS Mincho" panose="02020609040205080304" pitchFamily="49" charset="-128"/>
            </a:endParaRPr>
          </a:p>
          <a:p>
            <a:pPr>
              <a:spcBef>
                <a:spcPct val="20000"/>
              </a:spcBef>
            </a:pPr>
            <a:endParaRPr lang="en-US" altLang="en-VN" sz="3600" b="1"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3229AF-C590-F250-6505-2BEB1246DB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02124" y="1025792"/>
            <a:ext cx="2011362" cy="36988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en-VN" altLang="en-V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A24E0B-AC49-61FB-E1C7-FFA13B0807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33637" y="386556"/>
            <a:ext cx="3736975" cy="3683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en-VN" altLang="en-V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  <p:bldP spid="4" grpId="0" animBg="1"/>
      <p:bldP spid="5" grpId="0" build="p" animBg="1"/>
      <p:bldP spid="6" grpId="0" animBg="1"/>
      <p:bldP spid="7" grpId="0" build="p" animBg="1"/>
      <p:bldP spid="8" grpId="0" animBg="1"/>
      <p:bldP spid="9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6"/>
          <p:cNvSpPr txBox="1">
            <a:spLocks noChangeArrowheads="1"/>
          </p:cNvSpPr>
          <p:nvPr/>
        </p:nvSpPr>
        <p:spPr bwMode="auto">
          <a:xfrm>
            <a:off x="7237412" y="1905000"/>
            <a:ext cx="3200400" cy="769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ja-JP" altLang="en-US" sz="4400" dirty="0">
                <a:latin typeface="NtMotoyaKyotai" panose="02020200000000000000" pitchFamily="18" charset="-128"/>
                <a:ea typeface="NtMotoyaKyotai" panose="02020200000000000000" pitchFamily="18" charset="-128"/>
              </a:rPr>
              <a:t>分かります。</a:t>
            </a:r>
            <a:endParaRPr lang="en-US" dirty="0"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20" name="TextBox 6"/>
          <p:cNvSpPr txBox="1">
            <a:spLocks noChangeArrowheads="1"/>
          </p:cNvSpPr>
          <p:nvPr/>
        </p:nvSpPr>
        <p:spPr bwMode="auto">
          <a:xfrm>
            <a:off x="4646612" y="1905000"/>
            <a:ext cx="1676400" cy="769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ja-JP" altLang="en-US" sz="4400">
                <a:latin typeface="NtMotoyaKyotai" panose="02020200000000000000" pitchFamily="18" charset="-128"/>
                <a:ea typeface="NtMotoyaKyotai" panose="02020200000000000000" pitchFamily="18" charset="-128"/>
              </a:rPr>
              <a:t>英語</a:t>
            </a:r>
            <a:endParaRPr lang="en-US"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21" name="TextBox 6"/>
          <p:cNvSpPr txBox="1">
            <a:spLocks noChangeArrowheads="1"/>
          </p:cNvSpPr>
          <p:nvPr/>
        </p:nvSpPr>
        <p:spPr bwMode="auto">
          <a:xfrm>
            <a:off x="4265612" y="3040063"/>
            <a:ext cx="2438400" cy="769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ja-JP" altLang="en-US" sz="4400">
                <a:latin typeface="NtMotoyaKyotai" panose="02020200000000000000" pitchFamily="18" charset="-128"/>
                <a:ea typeface="NtMotoyaKyotai" panose="02020200000000000000" pitchFamily="18" charset="-128"/>
              </a:rPr>
              <a:t>中国語</a:t>
            </a:r>
            <a:endParaRPr lang="en-US"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22" name="TextBox 6"/>
          <p:cNvSpPr txBox="1">
            <a:spLocks noChangeArrowheads="1"/>
          </p:cNvSpPr>
          <p:nvPr/>
        </p:nvSpPr>
        <p:spPr bwMode="auto">
          <a:xfrm>
            <a:off x="3884612" y="4267200"/>
            <a:ext cx="2362200" cy="769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ja-JP" altLang="en-US" sz="4400">
                <a:latin typeface="NtMotoyaKyotai" panose="02020200000000000000" pitchFamily="18" charset="-128"/>
                <a:ea typeface="NtMotoyaKyotai" panose="02020200000000000000" pitchFamily="18" charset="-128"/>
              </a:rPr>
              <a:t>日本語</a:t>
            </a:r>
            <a:endParaRPr lang="en-US"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23" name="TextBox 6"/>
          <p:cNvSpPr txBox="1">
            <a:spLocks noChangeArrowheads="1"/>
          </p:cNvSpPr>
          <p:nvPr/>
        </p:nvSpPr>
        <p:spPr bwMode="auto">
          <a:xfrm>
            <a:off x="4418012" y="5707063"/>
            <a:ext cx="2057400" cy="769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ja-JP" altLang="en-US" sz="4400">
                <a:latin typeface="NtMotoyaKyotai" panose="02020200000000000000" pitchFamily="18" charset="-128"/>
                <a:ea typeface="NtMotoyaKyotai" panose="02020200000000000000" pitchFamily="18" charset="-128"/>
              </a:rPr>
              <a:t>漢字</a:t>
            </a:r>
            <a:endParaRPr lang="en-US"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24" name="TextBox 10"/>
          <p:cNvSpPr txBox="1">
            <a:spLocks noChangeArrowheads="1"/>
          </p:cNvSpPr>
          <p:nvPr/>
        </p:nvSpPr>
        <p:spPr bwMode="auto">
          <a:xfrm>
            <a:off x="4356100" y="5457825"/>
            <a:ext cx="19812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ja-JP" altLang="en-US" sz="2400">
                <a:latin typeface="NtMotoyaKyotai" panose="02020200000000000000" pitchFamily="18" charset="-128"/>
                <a:ea typeface="NtMotoyaKyotai" panose="02020200000000000000" pitchFamily="18" charset="-128"/>
              </a:rPr>
              <a:t>かんじ</a:t>
            </a:r>
            <a:endParaRPr lang="en-US" sz="1050"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25" name="TextBox 6"/>
          <p:cNvSpPr txBox="1">
            <a:spLocks noChangeArrowheads="1"/>
          </p:cNvSpPr>
          <p:nvPr/>
        </p:nvSpPr>
        <p:spPr bwMode="auto">
          <a:xfrm>
            <a:off x="2055812" y="1905000"/>
            <a:ext cx="2590800" cy="769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ja-JP" altLang="en-US" sz="4400">
                <a:latin typeface="NtMotoyaKyotai" panose="02020200000000000000" pitchFamily="18" charset="-128"/>
                <a:ea typeface="NtMotoyaKyotai" panose="02020200000000000000" pitchFamily="18" charset="-128"/>
              </a:rPr>
              <a:t>わたしは</a:t>
            </a:r>
            <a:endParaRPr lang="en-US"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26" name="TextBox 6"/>
          <p:cNvSpPr txBox="1">
            <a:spLocks noChangeArrowheads="1"/>
          </p:cNvSpPr>
          <p:nvPr/>
        </p:nvSpPr>
        <p:spPr bwMode="auto">
          <a:xfrm>
            <a:off x="941387" y="3040063"/>
            <a:ext cx="3248025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ja-JP" altLang="en-US" sz="4400" dirty="0">
                <a:latin typeface="NtMotoyaKyotai" panose="02020200000000000000" pitchFamily="18" charset="-128"/>
                <a:ea typeface="NtMotoyaKyotai" panose="02020200000000000000" pitchFamily="18" charset="-128"/>
              </a:rPr>
              <a:t>こいびとは</a:t>
            </a:r>
            <a:endParaRPr lang="en-US" dirty="0"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27" name="TextBox 6"/>
          <p:cNvSpPr txBox="1">
            <a:spLocks noChangeArrowheads="1"/>
          </p:cNvSpPr>
          <p:nvPr/>
        </p:nvSpPr>
        <p:spPr bwMode="auto">
          <a:xfrm>
            <a:off x="1903412" y="4267200"/>
            <a:ext cx="2438400" cy="769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ja-JP" sz="4400" dirty="0">
                <a:latin typeface="NtMotoyaKyotai" panose="02020200000000000000" pitchFamily="18" charset="-128"/>
                <a:ea typeface="NtMotoyaKyotai" panose="02020200000000000000" pitchFamily="18" charset="-128"/>
              </a:rPr>
              <a:t>B</a:t>
            </a:r>
            <a:r>
              <a:rPr lang="ja-JP" altLang="en-US" sz="4400" dirty="0">
                <a:latin typeface="NtMotoyaKyotai" panose="02020200000000000000" pitchFamily="18" charset="-128"/>
                <a:ea typeface="NtMotoyaKyotai" panose="02020200000000000000" pitchFamily="18" charset="-128"/>
              </a:rPr>
              <a:t>さんは</a:t>
            </a:r>
            <a:endParaRPr lang="en-US" dirty="0"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28" name="TextBox 6"/>
          <p:cNvSpPr txBox="1">
            <a:spLocks noChangeArrowheads="1"/>
          </p:cNvSpPr>
          <p:nvPr/>
        </p:nvSpPr>
        <p:spPr bwMode="auto">
          <a:xfrm>
            <a:off x="2055812" y="5707063"/>
            <a:ext cx="2514600" cy="769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ja-JP" altLang="en-US" sz="4400">
                <a:latin typeface="NtMotoyaKyotai" panose="02020200000000000000" pitchFamily="18" charset="-128"/>
                <a:ea typeface="NtMotoyaKyotai" panose="02020200000000000000" pitchFamily="18" charset="-128"/>
              </a:rPr>
              <a:t>あなたは</a:t>
            </a:r>
            <a:endParaRPr lang="en-US"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29" name="TextBox 6"/>
          <p:cNvSpPr txBox="1">
            <a:spLocks noChangeArrowheads="1"/>
          </p:cNvSpPr>
          <p:nvPr/>
        </p:nvSpPr>
        <p:spPr bwMode="auto">
          <a:xfrm>
            <a:off x="6932612" y="3040063"/>
            <a:ext cx="3962400" cy="769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ja-JP" altLang="en-US" sz="4400">
                <a:latin typeface="NtMotoyaKyotai" panose="02020200000000000000" pitchFamily="18" charset="-128"/>
                <a:ea typeface="NtMotoyaKyotai" panose="02020200000000000000" pitchFamily="18" charset="-128"/>
              </a:rPr>
              <a:t>分かります。</a:t>
            </a:r>
            <a:endParaRPr lang="en-US"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30" name="TextBox 6"/>
          <p:cNvSpPr txBox="1">
            <a:spLocks noChangeArrowheads="1"/>
          </p:cNvSpPr>
          <p:nvPr/>
        </p:nvSpPr>
        <p:spPr bwMode="auto">
          <a:xfrm>
            <a:off x="7237412" y="5707063"/>
            <a:ext cx="3657600" cy="769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ja-JP" altLang="en-US" sz="4400">
                <a:latin typeface="NtMotoyaKyotai" panose="02020200000000000000" pitchFamily="18" charset="-128"/>
                <a:ea typeface="NtMotoyaKyotai" panose="02020200000000000000" pitchFamily="18" charset="-128"/>
              </a:rPr>
              <a:t>分かりますか。</a:t>
            </a:r>
            <a:endParaRPr lang="en-US"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31" name="TextBox 6"/>
          <p:cNvSpPr txBox="1">
            <a:spLocks noChangeArrowheads="1"/>
          </p:cNvSpPr>
          <p:nvPr/>
        </p:nvSpPr>
        <p:spPr bwMode="auto">
          <a:xfrm>
            <a:off x="6780212" y="4267200"/>
            <a:ext cx="3657600" cy="769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ja-JP" altLang="en-US" sz="4400">
                <a:latin typeface="NtMotoyaKyotai" panose="02020200000000000000" pitchFamily="18" charset="-128"/>
                <a:ea typeface="NtMotoyaKyotai" panose="02020200000000000000" pitchFamily="18" charset="-128"/>
              </a:rPr>
              <a:t>分かりません。</a:t>
            </a:r>
            <a:endParaRPr lang="en-US"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32" name="Oval Callout 31"/>
          <p:cNvSpPr/>
          <p:nvPr/>
        </p:nvSpPr>
        <p:spPr>
          <a:xfrm>
            <a:off x="8852255" y="1181100"/>
            <a:ext cx="1447800" cy="762000"/>
          </a:xfrm>
          <a:prstGeom prst="wedgeEllipseCallout">
            <a:avLst>
              <a:gd name="adj1" fmla="val -66948"/>
              <a:gd name="adj2" fmla="val 81547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i="1">
                <a:solidFill>
                  <a:srgbClr val="002060"/>
                </a:solidFill>
                <a:latin typeface="Tahoma" pitchFamily="34" charset="0"/>
                <a:cs typeface="Tahoma" pitchFamily="34" charset="0"/>
              </a:rPr>
              <a:t>Hiểu, biết</a:t>
            </a:r>
          </a:p>
        </p:txBody>
      </p:sp>
      <p:sp>
        <p:nvSpPr>
          <p:cNvPr id="33" name="Oval Callout 32"/>
          <p:cNvSpPr/>
          <p:nvPr/>
        </p:nvSpPr>
        <p:spPr>
          <a:xfrm>
            <a:off x="10171112" y="3674896"/>
            <a:ext cx="1447800" cy="762000"/>
          </a:xfrm>
          <a:prstGeom prst="wedgeEllipseCallout">
            <a:avLst>
              <a:gd name="adj1" fmla="val -118678"/>
              <a:gd name="adj2" fmla="val 54309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i="1">
                <a:solidFill>
                  <a:srgbClr val="002060"/>
                </a:solidFill>
                <a:latin typeface="Tahoma" pitchFamily="34" charset="0"/>
                <a:cs typeface="Tahoma" pitchFamily="34" charset="0"/>
              </a:rPr>
              <a:t>Không hiểu</a:t>
            </a:r>
          </a:p>
        </p:txBody>
      </p:sp>
      <p:sp>
        <p:nvSpPr>
          <p:cNvPr id="34" name="Oval Callout 33"/>
          <p:cNvSpPr/>
          <p:nvPr/>
        </p:nvSpPr>
        <p:spPr>
          <a:xfrm>
            <a:off x="10509650" y="5267596"/>
            <a:ext cx="1447800" cy="762000"/>
          </a:xfrm>
          <a:prstGeom prst="wedgeEllipseCallout">
            <a:avLst>
              <a:gd name="adj1" fmla="val -169304"/>
              <a:gd name="adj2" fmla="val 31261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i="1">
                <a:solidFill>
                  <a:srgbClr val="002060"/>
                </a:solidFill>
                <a:latin typeface="Tahoma" pitchFamily="34" charset="0"/>
                <a:cs typeface="Tahoma" pitchFamily="34" charset="0"/>
              </a:rPr>
              <a:t>Có hiểu không</a:t>
            </a:r>
          </a:p>
        </p:txBody>
      </p:sp>
      <p:sp>
        <p:nvSpPr>
          <p:cNvPr id="35" name="TextBox 8"/>
          <p:cNvSpPr txBox="1">
            <a:spLocks noChangeArrowheads="1"/>
          </p:cNvSpPr>
          <p:nvPr/>
        </p:nvSpPr>
        <p:spPr bwMode="auto">
          <a:xfrm>
            <a:off x="6170612" y="1905000"/>
            <a:ext cx="990600" cy="769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ja-JP" altLang="en-US" sz="4400">
                <a:latin typeface="NtMotoyaKyotai" panose="02020200000000000000" pitchFamily="18" charset="-128"/>
                <a:ea typeface="NtMotoyaKyotai" panose="02020200000000000000" pitchFamily="18" charset="-128"/>
              </a:rPr>
              <a:t>が　　</a:t>
            </a:r>
            <a:endParaRPr lang="en-US"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36" name="TextBox 8"/>
          <p:cNvSpPr txBox="1">
            <a:spLocks noChangeArrowheads="1"/>
          </p:cNvSpPr>
          <p:nvPr/>
        </p:nvSpPr>
        <p:spPr bwMode="auto">
          <a:xfrm>
            <a:off x="6170612" y="3040063"/>
            <a:ext cx="990600" cy="769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ja-JP" altLang="en-US" sz="4400">
                <a:latin typeface="NtMotoyaKyotai" panose="02020200000000000000" pitchFamily="18" charset="-128"/>
                <a:ea typeface="NtMotoyaKyotai" panose="02020200000000000000" pitchFamily="18" charset="-128"/>
              </a:rPr>
              <a:t>が　　</a:t>
            </a:r>
            <a:endParaRPr lang="en-US"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37" name="TextBox 8"/>
          <p:cNvSpPr txBox="1">
            <a:spLocks noChangeArrowheads="1"/>
          </p:cNvSpPr>
          <p:nvPr/>
        </p:nvSpPr>
        <p:spPr bwMode="auto">
          <a:xfrm>
            <a:off x="5789612" y="4267200"/>
            <a:ext cx="990600" cy="769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ja-JP" altLang="en-US" sz="4400">
                <a:latin typeface="NtMotoyaKyotai" panose="02020200000000000000" pitchFamily="18" charset="-128"/>
                <a:ea typeface="NtMotoyaKyotai" panose="02020200000000000000" pitchFamily="18" charset="-128"/>
              </a:rPr>
              <a:t>が　　</a:t>
            </a:r>
            <a:endParaRPr lang="en-US"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38" name="TextBox 8"/>
          <p:cNvSpPr txBox="1">
            <a:spLocks noChangeArrowheads="1"/>
          </p:cNvSpPr>
          <p:nvPr/>
        </p:nvSpPr>
        <p:spPr bwMode="auto">
          <a:xfrm>
            <a:off x="6246812" y="5707063"/>
            <a:ext cx="990600" cy="769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ja-JP" altLang="en-US" sz="4400">
                <a:latin typeface="NtMotoyaKyotai" panose="02020200000000000000" pitchFamily="18" charset="-128"/>
                <a:ea typeface="NtMotoyaKyotai" panose="02020200000000000000" pitchFamily="18" charset="-128"/>
              </a:rPr>
              <a:t>が　　</a:t>
            </a:r>
            <a:endParaRPr lang="en-US"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39" name="TextBox 6"/>
          <p:cNvSpPr txBox="1">
            <a:spLocks noChangeArrowheads="1"/>
          </p:cNvSpPr>
          <p:nvPr/>
        </p:nvSpPr>
        <p:spPr bwMode="auto">
          <a:xfrm rot="701746">
            <a:off x="1197716" y="504585"/>
            <a:ext cx="8297969" cy="92333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  <a:headEnd/>
            <a:tailEnd/>
          </a:ln>
          <a:effectLst>
            <a:glow rad="139700">
              <a:schemeClr val="accent1">
                <a:satMod val="175000"/>
                <a:alpha val="40000"/>
              </a:schemeClr>
            </a:glow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ja-JP" altLang="en-US" sz="5400" dirty="0">
                <a:latin typeface="NtMotoyaKyotai" pitchFamily="18" charset="-128"/>
                <a:ea typeface="NtMotoyaKyotai" pitchFamily="18" charset="-128"/>
              </a:rPr>
              <a:t>～は　～が　わかります。</a:t>
            </a:r>
            <a:endParaRPr lang="en-US" sz="2400" dirty="0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6323012" y="1981200"/>
            <a:ext cx="685800" cy="685800"/>
          </a:xfrm>
          <a:prstGeom prst="round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41" name="Rounded Rectangle 40"/>
          <p:cNvSpPr/>
          <p:nvPr/>
        </p:nvSpPr>
        <p:spPr>
          <a:xfrm>
            <a:off x="6323012" y="3081338"/>
            <a:ext cx="685800" cy="685800"/>
          </a:xfrm>
          <a:prstGeom prst="round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42" name="Rounded Rectangle 41"/>
          <p:cNvSpPr/>
          <p:nvPr/>
        </p:nvSpPr>
        <p:spPr>
          <a:xfrm>
            <a:off x="5927725" y="4310063"/>
            <a:ext cx="685800" cy="685800"/>
          </a:xfrm>
          <a:prstGeom prst="round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43" name="Rounded Rectangle 42"/>
          <p:cNvSpPr/>
          <p:nvPr/>
        </p:nvSpPr>
        <p:spPr>
          <a:xfrm>
            <a:off x="6399212" y="5791200"/>
            <a:ext cx="685800" cy="685800"/>
          </a:xfrm>
          <a:prstGeom prst="round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44" name="TextBox 10"/>
          <p:cNvSpPr txBox="1">
            <a:spLocks noChangeArrowheads="1"/>
          </p:cNvSpPr>
          <p:nvPr/>
        </p:nvSpPr>
        <p:spPr bwMode="auto">
          <a:xfrm>
            <a:off x="4725987" y="1630363"/>
            <a:ext cx="13716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ja-JP" altLang="en-US" sz="2400" dirty="0">
                <a:latin typeface="NtMotoyaKyotai" panose="02020200000000000000" pitchFamily="18" charset="-128"/>
                <a:ea typeface="NtMotoyaKyotai" panose="02020200000000000000" pitchFamily="18" charset="-128"/>
              </a:rPr>
              <a:t>えいご</a:t>
            </a:r>
            <a:endParaRPr lang="en-US" sz="1050" dirty="0"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45" name="TextBox 10"/>
          <p:cNvSpPr txBox="1">
            <a:spLocks noChangeArrowheads="1"/>
          </p:cNvSpPr>
          <p:nvPr/>
        </p:nvSpPr>
        <p:spPr bwMode="auto">
          <a:xfrm>
            <a:off x="4149725" y="2828925"/>
            <a:ext cx="25146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ja-JP" altLang="en-US" sz="2400">
                <a:latin typeface="NtMotoyaKyotai" panose="02020200000000000000" pitchFamily="18" charset="-128"/>
                <a:ea typeface="NtMotoyaKyotai" panose="02020200000000000000" pitchFamily="18" charset="-128"/>
              </a:rPr>
              <a:t>ちゅうごくご</a:t>
            </a:r>
            <a:endParaRPr lang="en-US" sz="1050"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46" name="TextBox 10"/>
          <p:cNvSpPr txBox="1">
            <a:spLocks noChangeArrowheads="1"/>
          </p:cNvSpPr>
          <p:nvPr/>
        </p:nvSpPr>
        <p:spPr bwMode="auto">
          <a:xfrm>
            <a:off x="4141787" y="4021138"/>
            <a:ext cx="16764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ja-JP" altLang="en-US" sz="2400">
                <a:latin typeface="NtMotoyaKyotai" panose="02020200000000000000" pitchFamily="18" charset="-128"/>
                <a:ea typeface="NtMotoyaKyotai" panose="02020200000000000000" pitchFamily="18" charset="-128"/>
              </a:rPr>
              <a:t>にほんご</a:t>
            </a:r>
            <a:endParaRPr lang="en-US" sz="1050"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47" name="Cloud Callout 46"/>
          <p:cNvSpPr/>
          <p:nvPr/>
        </p:nvSpPr>
        <p:spPr>
          <a:xfrm rot="219708">
            <a:off x="8716168" y="-77805"/>
            <a:ext cx="3290888" cy="2438400"/>
          </a:xfrm>
          <a:prstGeom prst="cloudCallout">
            <a:avLst>
              <a:gd name="adj1" fmla="val -77010"/>
              <a:gd name="adj2" fmla="val 15207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2000" dirty="0"/>
              <a:t>HIỂU, BIẾT (</a:t>
            </a:r>
            <a:r>
              <a:rPr lang="en-US" sz="2000" dirty="0" err="1"/>
              <a:t>cái</a:t>
            </a:r>
            <a:r>
              <a:rPr lang="en-US" sz="2000" dirty="0"/>
              <a:t> </a:t>
            </a:r>
            <a:r>
              <a:rPr lang="en-US" sz="2000" dirty="0" err="1"/>
              <a:t>gì</a:t>
            </a:r>
            <a:r>
              <a:rPr lang="en-US" sz="2000" dirty="0"/>
              <a:t>)</a:t>
            </a:r>
          </a:p>
          <a:p>
            <a:pPr algn="ctr">
              <a:defRPr/>
            </a:pPr>
            <a:r>
              <a:rPr lang="en-US" sz="2000" dirty="0" err="1"/>
              <a:t>Thể</a:t>
            </a:r>
            <a:r>
              <a:rPr lang="en-US" sz="2000" dirty="0"/>
              <a:t> </a:t>
            </a:r>
            <a:r>
              <a:rPr lang="en-US" sz="2000" dirty="0" err="1"/>
              <a:t>hiện</a:t>
            </a:r>
            <a:r>
              <a:rPr lang="en-US" sz="2000" dirty="0"/>
              <a:t> </a:t>
            </a:r>
          </a:p>
          <a:p>
            <a:pPr algn="ctr">
              <a:defRPr/>
            </a:pPr>
            <a:r>
              <a:rPr lang="en-US" sz="2000" dirty="0" err="1"/>
              <a:t>sự</a:t>
            </a:r>
            <a:r>
              <a:rPr lang="en-US" sz="2000" dirty="0"/>
              <a:t> </a:t>
            </a:r>
            <a:r>
              <a:rPr lang="en-US" sz="2000" dirty="0" err="1"/>
              <a:t>hiểu</a:t>
            </a:r>
            <a:r>
              <a:rPr lang="en-US" sz="2000" dirty="0"/>
              <a:t>, </a:t>
            </a:r>
            <a:r>
              <a:rPr lang="en-US" sz="2000" dirty="0" err="1"/>
              <a:t>biết</a:t>
            </a:r>
            <a:r>
              <a:rPr lang="en-US" sz="2000" dirty="0"/>
              <a:t> </a:t>
            </a:r>
          </a:p>
          <a:p>
            <a:pPr algn="ctr">
              <a:defRPr/>
            </a:pPr>
            <a:r>
              <a:rPr lang="en-US" sz="2000" dirty="0" err="1"/>
              <a:t>về</a:t>
            </a:r>
            <a:r>
              <a:rPr lang="en-US" sz="2000" dirty="0"/>
              <a:t> </a:t>
            </a:r>
            <a:r>
              <a:rPr lang="en-US" sz="2000" dirty="0" err="1"/>
              <a:t>cái</a:t>
            </a:r>
            <a:r>
              <a:rPr lang="en-US" sz="2000" dirty="0"/>
              <a:t> </a:t>
            </a:r>
            <a:r>
              <a:rPr lang="en-US" sz="2000" dirty="0" err="1"/>
              <a:t>gì</a:t>
            </a:r>
            <a:r>
              <a:rPr lang="en-US" sz="2000" dirty="0"/>
              <a:t> </a:t>
            </a:r>
            <a:r>
              <a:rPr lang="en-US" sz="2000" dirty="0" err="1"/>
              <a:t>đó</a:t>
            </a:r>
            <a:r>
              <a:rPr lang="en-US" sz="2000" dirty="0"/>
              <a:t> </a:t>
            </a:r>
            <a:r>
              <a:rPr lang="en-US" sz="2000" dirty="0" err="1"/>
              <a:t>xét</a:t>
            </a:r>
            <a:r>
              <a:rPr lang="en-US" sz="2000" dirty="0"/>
              <a:t> </a:t>
            </a:r>
          </a:p>
          <a:p>
            <a:pPr algn="ctr">
              <a:defRPr/>
            </a:pPr>
            <a:r>
              <a:rPr lang="en-US" sz="2000" dirty="0" err="1"/>
              <a:t>về</a:t>
            </a:r>
            <a:r>
              <a:rPr lang="en-US" sz="2000" dirty="0"/>
              <a:t> </a:t>
            </a:r>
            <a:r>
              <a:rPr lang="en-US" sz="2000" dirty="0" err="1"/>
              <a:t>mặt</a:t>
            </a:r>
            <a:r>
              <a:rPr lang="en-US" sz="2000" dirty="0"/>
              <a:t> </a:t>
            </a:r>
            <a:r>
              <a:rPr lang="en-US" sz="2000" dirty="0" err="1"/>
              <a:t>kiến</a:t>
            </a:r>
            <a:r>
              <a:rPr lang="en-US" sz="2000" dirty="0"/>
              <a:t> </a:t>
            </a:r>
            <a:r>
              <a:rPr lang="en-US" sz="2000" dirty="0" err="1"/>
              <a:t>thức</a:t>
            </a:r>
            <a:endParaRPr lang="en-US" sz="2000" dirty="0"/>
          </a:p>
        </p:txBody>
      </p:sp>
      <p:sp>
        <p:nvSpPr>
          <p:cNvPr id="48" name="TextBox 10"/>
          <p:cNvSpPr txBox="1">
            <a:spLocks noChangeArrowheads="1"/>
          </p:cNvSpPr>
          <p:nvPr/>
        </p:nvSpPr>
        <p:spPr bwMode="auto">
          <a:xfrm>
            <a:off x="7029941" y="1707665"/>
            <a:ext cx="81479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ja-JP" altLang="en-US" sz="2400" dirty="0">
                <a:latin typeface="NtMotoyaKyotai" panose="02020200000000000000" pitchFamily="18" charset="-128"/>
                <a:ea typeface="NtMotoyaKyotai" panose="02020200000000000000" pitchFamily="18" charset="-128"/>
              </a:rPr>
              <a:t>わ</a:t>
            </a:r>
            <a:endParaRPr lang="en-US" sz="1050" dirty="0"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09772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54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54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54" presetClass="entr" presetSubtype="0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54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54" presetClass="entr" presetSubtype="0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54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54" presetClass="entr" presetSubtype="0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54" presetClass="entr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4" fill="hold">
                      <p:stCondLst>
                        <p:cond delay="indefinite"/>
                      </p:stCondLst>
                      <p:childTnLst>
                        <p:par>
                          <p:cTn id="195" fill="hold">
                            <p:stCondLst>
                              <p:cond delay="0"/>
                            </p:stCondLst>
                            <p:childTnLst>
                              <p:par>
                                <p:cTn id="19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28" grpId="0"/>
      <p:bldP spid="29" grpId="0"/>
      <p:bldP spid="30" grpId="0"/>
      <p:bldP spid="31" grpId="0"/>
      <p:bldP spid="32" grpId="0" animBg="1"/>
      <p:bldP spid="33" grpId="0" animBg="1"/>
      <p:bldP spid="34" grpId="0" animBg="1"/>
      <p:bldP spid="35" grpId="0"/>
      <p:bldP spid="36" grpId="0"/>
      <p:bldP spid="37" grpId="0"/>
      <p:bldP spid="38" grpId="0"/>
      <p:bldP spid="40" grpId="0" animBg="1"/>
      <p:bldP spid="41" grpId="0" animBg="1"/>
      <p:bldP spid="42" grpId="0" animBg="1"/>
      <p:bldP spid="43" grpId="0" animBg="1"/>
      <p:bldP spid="44" grpId="0"/>
      <p:bldP spid="45" grpId="0"/>
      <p:bldP spid="46" grpId="0"/>
      <p:bldP spid="47" grpId="0" animBg="1"/>
      <p:bldP spid="48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303212" y="1550234"/>
            <a:ext cx="4343400" cy="3810000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3800" dirty="0">
                <a:latin typeface="HGMaruGothicMPRO" panose="020F0609000000000000" pitchFamily="49" charset="-128"/>
                <a:ea typeface="HGMaruGothicMPRO" panose="020F0609000000000000" pitchFamily="49" charset="-128"/>
              </a:rPr>
              <a:t>V</a:t>
            </a:r>
            <a:r>
              <a:rPr lang="ja-JP" altLang="en-US" sz="8800" dirty="0">
                <a:latin typeface="HGMaruGothicMPRO" panose="020F0609000000000000" pitchFamily="49" charset="-128"/>
                <a:ea typeface="HGMaruGothicMPRO" panose="020F0609000000000000" pitchFamily="49" charset="-128"/>
              </a:rPr>
              <a:t>ます</a:t>
            </a:r>
            <a:endParaRPr lang="en-US" sz="8800" dirty="0">
              <a:latin typeface="HGMaruGothicMPRO" panose="020F0609000000000000" pitchFamily="49" charset="-128"/>
              <a:ea typeface="HGMaruGothicMPRO" panose="020F0609000000000000" pitchFamily="49" charset="-128"/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5256212" y="864434"/>
            <a:ext cx="6781800" cy="1143000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ja-JP" sz="4800" dirty="0">
                <a:latin typeface="HGMaruGothicMPRO" panose="020F0609000000000000" pitchFamily="49" charset="-128"/>
                <a:ea typeface="HGMaruGothicMPRO" panose="020F0609000000000000" pitchFamily="49" charset="-128"/>
              </a:rPr>
              <a:t>V</a:t>
            </a:r>
            <a:r>
              <a:rPr lang="ja-JP" altLang="en-US" sz="3600" dirty="0">
                <a:latin typeface="HGMaruGothicMPRO" panose="020F0609000000000000" pitchFamily="49" charset="-128"/>
                <a:ea typeface="HGMaruGothicMPRO" panose="020F0609000000000000" pitchFamily="49" charset="-128"/>
              </a:rPr>
              <a:t>ました／ません／ましょう</a:t>
            </a:r>
            <a:endParaRPr lang="en-US" sz="3600" dirty="0">
              <a:latin typeface="HGMaruGothicMPRO" panose="020F0609000000000000" pitchFamily="49" charset="-128"/>
              <a:ea typeface="HGMaruGothicMPRO" panose="020F0609000000000000" pitchFamily="49" charset="-128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5256212" y="2200432"/>
            <a:ext cx="6781800" cy="1143000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ja-JP" sz="4800" dirty="0">
                <a:latin typeface="HGMaruGothicMPRO" panose="020F0609000000000000" pitchFamily="49" charset="-128"/>
                <a:ea typeface="HGMaruGothicMPRO" panose="020F0609000000000000" pitchFamily="49" charset="-128"/>
              </a:rPr>
              <a:t>V</a:t>
            </a:r>
            <a:r>
              <a:rPr lang="ja-JP" altLang="en-US" sz="3600" dirty="0">
                <a:latin typeface="HGMaruGothicMPRO" panose="020F0609000000000000" pitchFamily="49" charset="-128"/>
                <a:ea typeface="HGMaruGothicMPRO" panose="020F0609000000000000" pitchFamily="49" charset="-128"/>
              </a:rPr>
              <a:t>ます＋に　行きます／来ます</a:t>
            </a:r>
            <a:endParaRPr lang="en-US" sz="3600" dirty="0">
              <a:latin typeface="HGMaruGothicMPRO" panose="020F0609000000000000" pitchFamily="49" charset="-128"/>
              <a:ea typeface="HGMaruGothicMPRO" panose="020F0609000000000000" pitchFamily="49" charset="-128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5256212" y="3530809"/>
            <a:ext cx="6781800" cy="1143000"/>
          </a:xfrm>
          <a:prstGeom prst="round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ja-JP" sz="4800" dirty="0">
                <a:latin typeface="HGMaruGothicMPRO" panose="020F0609000000000000" pitchFamily="49" charset="-128"/>
                <a:ea typeface="HGMaruGothicMPRO" panose="020F0609000000000000" pitchFamily="49" charset="-128"/>
              </a:rPr>
              <a:t>V</a:t>
            </a:r>
            <a:r>
              <a:rPr lang="ja-JP" altLang="en-US" sz="3600" dirty="0">
                <a:latin typeface="HGMaruGothicMPRO" panose="020F0609000000000000" pitchFamily="49" charset="-128"/>
                <a:ea typeface="HGMaruGothicMPRO" panose="020F0609000000000000" pitchFamily="49" charset="-128"/>
              </a:rPr>
              <a:t>ます＋たいです</a:t>
            </a:r>
            <a:endParaRPr lang="en-US" sz="3600" dirty="0">
              <a:latin typeface="HGMaruGothicMPRO" panose="020F0609000000000000" pitchFamily="49" charset="-128"/>
              <a:ea typeface="HGMaruGothicMPRO" panose="020F0609000000000000" pitchFamily="49" charset="-128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5256212" y="4896163"/>
            <a:ext cx="6781800" cy="1143000"/>
          </a:xfrm>
          <a:prstGeom prst="roundRect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ja-JP" sz="4800" dirty="0">
                <a:latin typeface="HGMaruGothicMPRO" panose="020F0609000000000000" pitchFamily="49" charset="-128"/>
                <a:ea typeface="HGMaruGothicMPRO" panose="020F0609000000000000" pitchFamily="49" charset="-128"/>
              </a:rPr>
              <a:t>V</a:t>
            </a:r>
            <a:r>
              <a:rPr lang="ja-JP" altLang="en-US" sz="3600">
                <a:latin typeface="HGMaruGothicMPRO" panose="020F0609000000000000" pitchFamily="49" charset="-128"/>
                <a:ea typeface="HGMaruGothicMPRO" panose="020F0609000000000000" pitchFamily="49" charset="-128"/>
              </a:rPr>
              <a:t>ます＋かた</a:t>
            </a:r>
            <a:endParaRPr lang="en-US" sz="3600" dirty="0">
              <a:latin typeface="HGMaruGothicMPRO" panose="020F0609000000000000" pitchFamily="49" charset="-128"/>
              <a:ea typeface="HGMaruGothicMPRO" panose="020F0609000000000000" pitchFamily="49" charset="-128"/>
            </a:endParaRPr>
          </a:p>
        </p:txBody>
      </p:sp>
      <p:sp>
        <p:nvSpPr>
          <p:cNvPr id="7" name="Multiply 6"/>
          <p:cNvSpPr/>
          <p:nvPr/>
        </p:nvSpPr>
        <p:spPr>
          <a:xfrm>
            <a:off x="5865812" y="2132977"/>
            <a:ext cx="838200" cy="1434058"/>
          </a:xfrm>
          <a:prstGeom prst="mathMultiply">
            <a:avLst>
              <a:gd name="adj1" fmla="val 12790"/>
            </a:avLst>
          </a:prstGeom>
          <a:solidFill>
            <a:srgbClr val="FF0000"/>
          </a:solidFill>
          <a:ln>
            <a:solidFill>
              <a:srgbClr val="FF00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Multiply 7"/>
          <p:cNvSpPr/>
          <p:nvPr/>
        </p:nvSpPr>
        <p:spPr>
          <a:xfrm>
            <a:off x="5886709" y="3467102"/>
            <a:ext cx="838200" cy="1434058"/>
          </a:xfrm>
          <a:prstGeom prst="mathMultiply">
            <a:avLst>
              <a:gd name="adj1" fmla="val 12790"/>
            </a:avLst>
          </a:prstGeom>
          <a:solidFill>
            <a:srgbClr val="FF0000"/>
          </a:solidFill>
          <a:ln>
            <a:solidFill>
              <a:srgbClr val="FF00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Multiply 8"/>
          <p:cNvSpPr/>
          <p:nvPr/>
        </p:nvSpPr>
        <p:spPr>
          <a:xfrm>
            <a:off x="5886709" y="4814342"/>
            <a:ext cx="838200" cy="1434058"/>
          </a:xfrm>
          <a:prstGeom prst="mathMultiply">
            <a:avLst>
              <a:gd name="adj1" fmla="val 12790"/>
            </a:avLst>
          </a:prstGeom>
          <a:solidFill>
            <a:srgbClr val="FF0000"/>
          </a:solidFill>
          <a:ln>
            <a:solidFill>
              <a:srgbClr val="FF00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 rot="21016069">
            <a:off x="1237469" y="5176538"/>
            <a:ext cx="4037353" cy="1143000"/>
          </a:xfrm>
          <a:prstGeom prst="rightArrow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Tạo DANH TỪ </a:t>
            </a:r>
            <a:r>
              <a:rPr lang="en-US" sz="2000" dirty="0" err="1"/>
              <a:t>từ</a:t>
            </a:r>
            <a:r>
              <a:rPr lang="en-US" sz="2000" dirty="0"/>
              <a:t> ĐỘNG TỪ</a:t>
            </a:r>
          </a:p>
        </p:txBody>
      </p:sp>
      <p:cxnSp>
        <p:nvCxnSpPr>
          <p:cNvPr id="12" name="Straight Arrow Connector 11"/>
          <p:cNvCxnSpPr>
            <a:stCxn id="2" idx="3"/>
            <a:endCxn id="3" idx="1"/>
          </p:cNvCxnSpPr>
          <p:nvPr/>
        </p:nvCxnSpPr>
        <p:spPr>
          <a:xfrm flipV="1">
            <a:off x="4646612" y="1435934"/>
            <a:ext cx="609600" cy="2019300"/>
          </a:xfrm>
          <a:prstGeom prst="straightConnector1">
            <a:avLst/>
          </a:prstGeom>
          <a:ln w="25400"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2" idx="3"/>
            <a:endCxn id="4" idx="1"/>
          </p:cNvCxnSpPr>
          <p:nvPr/>
        </p:nvCxnSpPr>
        <p:spPr>
          <a:xfrm flipV="1">
            <a:off x="4646612" y="2771932"/>
            <a:ext cx="609600" cy="683302"/>
          </a:xfrm>
          <a:prstGeom prst="straightConnector1">
            <a:avLst/>
          </a:prstGeom>
          <a:ln w="25400"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2" idx="3"/>
            <a:endCxn id="5" idx="1"/>
          </p:cNvCxnSpPr>
          <p:nvPr/>
        </p:nvCxnSpPr>
        <p:spPr>
          <a:xfrm>
            <a:off x="4646612" y="3455234"/>
            <a:ext cx="609600" cy="647075"/>
          </a:xfrm>
          <a:prstGeom prst="straightConnector1">
            <a:avLst/>
          </a:prstGeom>
          <a:ln w="25400"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2" idx="3"/>
            <a:endCxn id="6" idx="1"/>
          </p:cNvCxnSpPr>
          <p:nvPr/>
        </p:nvCxnSpPr>
        <p:spPr>
          <a:xfrm>
            <a:off x="4646612" y="3455234"/>
            <a:ext cx="609600" cy="2012429"/>
          </a:xfrm>
          <a:prstGeom prst="straightConnector1">
            <a:avLst/>
          </a:prstGeom>
          <a:ln w="25400"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Flowchart: Punched Tape 18"/>
          <p:cNvSpPr/>
          <p:nvPr/>
        </p:nvSpPr>
        <p:spPr>
          <a:xfrm rot="21301085">
            <a:off x="9668584" y="5048563"/>
            <a:ext cx="1752600" cy="838200"/>
          </a:xfrm>
          <a:prstGeom prst="flowChartPunchedTape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CÁCH…</a:t>
            </a:r>
          </a:p>
        </p:txBody>
      </p:sp>
    </p:spTree>
    <p:extLst>
      <p:ext uri="{BB962C8B-B14F-4D97-AF65-F5344CB8AC3E}">
        <p14:creationId xmlns:p14="http://schemas.microsoft.com/office/powerpoint/2010/main" val="2850711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4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6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9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Horizontal Scroll 4">
            <a:extLst>
              <a:ext uri="{FF2B5EF4-FFF2-40B4-BE49-F238E27FC236}">
                <a16:creationId xmlns:a16="http://schemas.microsoft.com/office/drawing/2014/main" id="{ABB37583-C942-CC1C-D3E1-1DA0416BCAE9}"/>
              </a:ext>
            </a:extLst>
          </p:cNvPr>
          <p:cNvSpPr/>
          <p:nvPr/>
        </p:nvSpPr>
        <p:spPr>
          <a:xfrm>
            <a:off x="1751013" y="0"/>
            <a:ext cx="3059113" cy="762000"/>
          </a:xfrm>
          <a:prstGeom prst="horizontalScroll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ja-JP" altLang="en-US" sz="2800" b="1">
                <a:solidFill>
                  <a:srgbClr val="7030A0"/>
                </a:solidFill>
                <a:ea typeface="MS PGothic" pitchFamily="34" charset="-128"/>
                <a:cs typeface="Arial" pitchFamily="34" charset="0"/>
              </a:rPr>
              <a:t>チャレンジ　</a:t>
            </a:r>
            <a:r>
              <a:rPr lang="en-US" altLang="ja-JP" sz="2800" b="1">
                <a:solidFill>
                  <a:srgbClr val="7030A0"/>
                </a:solidFill>
                <a:ea typeface="MS PGothic" pitchFamily="34" charset="-128"/>
                <a:cs typeface="Arial" pitchFamily="34" charset="0"/>
              </a:rPr>
              <a:t>4</a:t>
            </a:r>
            <a:endParaRPr lang="en-US" sz="2800" b="1">
              <a:solidFill>
                <a:srgbClr val="7030A0"/>
              </a:solidFill>
              <a:cs typeface="Arial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6D1DB1-19D5-B796-3352-6B48DF0380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1013" y="4700589"/>
            <a:ext cx="6373813" cy="708025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ja-JP" sz="4000" b="1">
                <a:solidFill>
                  <a:srgbClr val="C00000"/>
                </a:solidFill>
                <a:latin typeface="MS PMincho" panose="02020600040205080304" pitchFamily="18" charset="-128"/>
                <a:ea typeface="MS PMincho" panose="02020600040205080304" pitchFamily="18" charset="-128"/>
              </a:rPr>
              <a:t>A</a:t>
            </a:r>
            <a:r>
              <a:rPr lang="ja-JP" altLang="en-US" sz="4000" b="1">
                <a:solidFill>
                  <a:srgbClr val="C00000"/>
                </a:solidFill>
                <a:latin typeface="MS PMincho" panose="02020600040205080304" pitchFamily="18" charset="-128"/>
                <a:ea typeface="MS PMincho" panose="02020600040205080304" pitchFamily="18" charset="-128"/>
              </a:rPr>
              <a:t>：どの　おさらですか。</a:t>
            </a:r>
            <a:endParaRPr lang="en-US" altLang="en-VN" sz="4000" b="1">
              <a:solidFill>
                <a:srgbClr val="C00000"/>
              </a:solidFill>
              <a:latin typeface="MS PMincho" panose="02020600040205080304" pitchFamily="18" charset="-128"/>
              <a:ea typeface="MS PMincho" panose="02020600040205080304" pitchFamily="18" charset="-128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AE826B5-FB44-EF5A-DA5A-2EC67FCB15F6}"/>
              </a:ext>
            </a:extLst>
          </p:cNvPr>
          <p:cNvSpPr/>
          <p:nvPr/>
        </p:nvSpPr>
        <p:spPr>
          <a:xfrm>
            <a:off x="2284412" y="4759326"/>
            <a:ext cx="1219200" cy="7080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EAA674-71A3-7889-B13E-39B6EB0CC3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1013" y="5467351"/>
            <a:ext cx="6373813" cy="708025"/>
          </a:xfrm>
          <a:prstGeom prst="rect">
            <a:avLst/>
          </a:prstGeom>
          <a:solidFill>
            <a:srgbClr val="00B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ja-JP" sz="4000" b="1">
                <a:solidFill>
                  <a:schemeClr val="bg1"/>
                </a:solidFill>
                <a:latin typeface="MS PMincho" panose="02020600040205080304" pitchFamily="18" charset="-128"/>
                <a:ea typeface="MS PMincho" panose="02020600040205080304" pitchFamily="18" charset="-128"/>
              </a:rPr>
              <a:t>B</a:t>
            </a:r>
            <a:r>
              <a:rPr lang="ja-JP" altLang="en-US" sz="4000" b="1">
                <a:solidFill>
                  <a:schemeClr val="bg1"/>
                </a:solidFill>
                <a:latin typeface="MS PMincho" panose="02020600040205080304" pitchFamily="18" charset="-128"/>
                <a:ea typeface="MS PMincho" panose="02020600040205080304" pitchFamily="18" charset="-128"/>
              </a:rPr>
              <a:t>：その　おさらです。</a:t>
            </a:r>
            <a:endParaRPr lang="en-US" altLang="en-VN" sz="4000" b="1">
              <a:solidFill>
                <a:schemeClr val="bg1"/>
              </a:solidFill>
              <a:latin typeface="MS PMincho" panose="02020600040205080304" pitchFamily="18" charset="-128"/>
              <a:ea typeface="MS PMincho" panose="02020600040205080304" pitchFamily="18" charset="-128"/>
            </a:endParaRPr>
          </a:p>
        </p:txBody>
      </p:sp>
      <p:pic>
        <p:nvPicPr>
          <p:cNvPr id="21510" name="Picture 2">
            <a:extLst>
              <a:ext uri="{FF2B5EF4-FFF2-40B4-BE49-F238E27FC236}">
                <a16:creationId xmlns:a16="http://schemas.microsoft.com/office/drawing/2014/main" id="{59F87677-CE01-A82F-E373-F131E95956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4812" y="779463"/>
            <a:ext cx="5334000" cy="3598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7008004_DiscB_24.mp3">
            <a:hlinkClick r:id="" action="ppaction://media"/>
            <a:extLst>
              <a:ext uri="{FF2B5EF4-FFF2-40B4-BE49-F238E27FC236}">
                <a16:creationId xmlns:a16="http://schemas.microsoft.com/office/drawing/2014/main" id="{67D170EF-706A-CF72-AADA-8B9BF5CA344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837612" y="1766094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6" grpId="0" animBg="1" autoUpdateAnimBg="0"/>
      <p:bldP spid="12" grpId="0" animBg="1" autoUpdateAnimBg="0"/>
      <p:bldP spid="9" grpId="0" animBg="1" autoUpdateAnimBg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Horizontal Scroll 4">
            <a:extLst>
              <a:ext uri="{FF2B5EF4-FFF2-40B4-BE49-F238E27FC236}">
                <a16:creationId xmlns:a16="http://schemas.microsoft.com/office/drawing/2014/main" id="{BD587E21-4A05-34A9-F274-B1D082F33F45}"/>
              </a:ext>
            </a:extLst>
          </p:cNvPr>
          <p:cNvSpPr/>
          <p:nvPr/>
        </p:nvSpPr>
        <p:spPr>
          <a:xfrm>
            <a:off x="1751013" y="0"/>
            <a:ext cx="3059113" cy="762000"/>
          </a:xfrm>
          <a:prstGeom prst="horizontalScroll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ja-JP" altLang="en-US" sz="2800" b="1">
                <a:solidFill>
                  <a:srgbClr val="7030A0"/>
                </a:solidFill>
                <a:ea typeface="MS PGothic" pitchFamily="34" charset="-128"/>
                <a:cs typeface="Arial" pitchFamily="34" charset="0"/>
              </a:rPr>
              <a:t>チャレンジ　</a:t>
            </a:r>
            <a:r>
              <a:rPr lang="en-US" altLang="ja-JP" sz="2800" b="1">
                <a:solidFill>
                  <a:srgbClr val="7030A0"/>
                </a:solidFill>
                <a:ea typeface="MS PGothic" pitchFamily="34" charset="-128"/>
                <a:cs typeface="Arial" pitchFamily="34" charset="0"/>
              </a:rPr>
              <a:t>5</a:t>
            </a:r>
            <a:endParaRPr lang="en-US" sz="2800" b="1">
              <a:solidFill>
                <a:srgbClr val="7030A0"/>
              </a:solidFill>
              <a:cs typeface="Arial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4EB7CF-AD62-4EC2-0081-3FF59B81FC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1013" y="4700589"/>
            <a:ext cx="6373813" cy="708025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ja-JP" sz="4000" b="1">
                <a:solidFill>
                  <a:srgbClr val="C00000"/>
                </a:solidFill>
                <a:latin typeface="MS PMincho" panose="02020600040205080304" pitchFamily="18" charset="-128"/>
                <a:ea typeface="MS PMincho" panose="02020600040205080304" pitchFamily="18" charset="-128"/>
              </a:rPr>
              <a:t>A</a:t>
            </a:r>
            <a:r>
              <a:rPr lang="ja-JP" altLang="en-US" sz="4000" b="1">
                <a:solidFill>
                  <a:srgbClr val="C00000"/>
                </a:solidFill>
                <a:latin typeface="MS PMincho" panose="02020600040205080304" pitchFamily="18" charset="-128"/>
                <a:ea typeface="MS PMincho" panose="02020600040205080304" pitchFamily="18" charset="-128"/>
              </a:rPr>
              <a:t>：どれですか。</a:t>
            </a:r>
            <a:endParaRPr lang="en-US" altLang="en-VN" sz="4000" b="1">
              <a:solidFill>
                <a:srgbClr val="C00000"/>
              </a:solidFill>
              <a:latin typeface="MS PMincho" panose="02020600040205080304" pitchFamily="18" charset="-128"/>
              <a:ea typeface="MS PMincho" panose="02020600040205080304" pitchFamily="18" charset="-128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5018208-FF8E-F4C6-675A-902879130068}"/>
              </a:ext>
            </a:extLst>
          </p:cNvPr>
          <p:cNvSpPr/>
          <p:nvPr/>
        </p:nvSpPr>
        <p:spPr>
          <a:xfrm>
            <a:off x="2360612" y="4700589"/>
            <a:ext cx="1219200" cy="7080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C27F6E1-D4AD-C4D1-04CB-9B6991F45A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1013" y="5467351"/>
            <a:ext cx="6373813" cy="708025"/>
          </a:xfrm>
          <a:prstGeom prst="rect">
            <a:avLst/>
          </a:prstGeom>
          <a:solidFill>
            <a:srgbClr val="00B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ja-JP" sz="4000" b="1">
                <a:solidFill>
                  <a:schemeClr val="bg1"/>
                </a:solidFill>
                <a:latin typeface="MS PMincho" panose="02020600040205080304" pitchFamily="18" charset="-128"/>
                <a:ea typeface="MS PMincho" panose="02020600040205080304" pitchFamily="18" charset="-128"/>
              </a:rPr>
              <a:t>B</a:t>
            </a:r>
            <a:r>
              <a:rPr lang="ja-JP" altLang="en-US" sz="4000" b="1">
                <a:solidFill>
                  <a:schemeClr val="bg1"/>
                </a:solidFill>
                <a:latin typeface="MS PMincho" panose="02020600040205080304" pitchFamily="18" charset="-128"/>
                <a:ea typeface="MS PMincho" panose="02020600040205080304" pitchFamily="18" charset="-128"/>
              </a:rPr>
              <a:t>：それです。</a:t>
            </a:r>
            <a:endParaRPr lang="en-US" altLang="en-VN" sz="4000" b="1">
              <a:solidFill>
                <a:schemeClr val="bg1"/>
              </a:solidFill>
              <a:latin typeface="MS PMincho" panose="02020600040205080304" pitchFamily="18" charset="-128"/>
              <a:ea typeface="MS PMincho" panose="02020600040205080304" pitchFamily="18" charset="-128"/>
            </a:endParaRPr>
          </a:p>
        </p:txBody>
      </p:sp>
      <p:pic>
        <p:nvPicPr>
          <p:cNvPr id="23558" name="Picture 2">
            <a:extLst>
              <a:ext uri="{FF2B5EF4-FFF2-40B4-BE49-F238E27FC236}">
                <a16:creationId xmlns:a16="http://schemas.microsoft.com/office/drawing/2014/main" id="{DE6FED0B-A0AC-2693-C08A-C0F99F6549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3076" y="914401"/>
            <a:ext cx="5341937" cy="3578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7008004_DiscB_25.mp3">
            <a:hlinkClick r:id="" action="ppaction://media"/>
            <a:extLst>
              <a:ext uri="{FF2B5EF4-FFF2-40B4-BE49-F238E27FC236}">
                <a16:creationId xmlns:a16="http://schemas.microsoft.com/office/drawing/2014/main" id="{63994877-61A8-82B4-03C0-50994924AF9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718426" y="914401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6" grpId="0" animBg="1" autoUpdateAnimBg="0"/>
      <p:bldP spid="12" grpId="0" animBg="1" autoUpdateAnimBg="0"/>
      <p:bldP spid="9" grpId="0" animBg="1" autoUpdateAnimBg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481240" y="4814176"/>
            <a:ext cx="3276600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i="1" dirty="0" err="1"/>
              <a:t>Hãy</a:t>
            </a:r>
            <a:r>
              <a:rPr lang="en-US" sz="2400" i="1" dirty="0"/>
              <a:t> </a:t>
            </a:r>
            <a:r>
              <a:rPr lang="en-US" sz="2400" i="1" dirty="0" err="1"/>
              <a:t>lấy</a:t>
            </a:r>
            <a:r>
              <a:rPr lang="en-US" sz="2400" i="1" dirty="0"/>
              <a:t> </a:t>
            </a:r>
            <a:r>
              <a:rPr lang="en-US" sz="2400" i="1" dirty="0" err="1"/>
              <a:t>cho</a:t>
            </a:r>
            <a:r>
              <a:rPr lang="en-US" sz="2400" i="1" dirty="0"/>
              <a:t> </a:t>
            </a:r>
            <a:r>
              <a:rPr lang="en-US" sz="2400" i="1" dirty="0" err="1"/>
              <a:t>tôi</a:t>
            </a:r>
            <a:r>
              <a:rPr lang="en-US" sz="2400" i="1" dirty="0"/>
              <a:t> </a:t>
            </a:r>
            <a:r>
              <a:rPr lang="en-US" sz="2400" i="1" dirty="0" err="1"/>
              <a:t>cái</a:t>
            </a:r>
            <a:r>
              <a:rPr lang="en-US" sz="2400" i="1" dirty="0"/>
              <a:t> </a:t>
            </a:r>
            <a:r>
              <a:rPr lang="en-US" sz="2400" i="1" dirty="0" err="1"/>
              <a:t>đĩa</a:t>
            </a:r>
            <a:r>
              <a:rPr lang="en-US" sz="2400" i="1" dirty="0"/>
              <a:t>!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991577" y="4814176"/>
            <a:ext cx="3276600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i="1" dirty="0" err="1"/>
              <a:t>Hãy</a:t>
            </a:r>
            <a:r>
              <a:rPr lang="en-US" sz="2400" i="1" dirty="0"/>
              <a:t> </a:t>
            </a:r>
            <a:r>
              <a:rPr lang="en-US" sz="2400" i="1" dirty="0" err="1"/>
              <a:t>lấy</a:t>
            </a:r>
            <a:r>
              <a:rPr lang="en-US" sz="2400" i="1" dirty="0"/>
              <a:t> </a:t>
            </a:r>
            <a:r>
              <a:rPr lang="en-US" sz="2400" i="1" dirty="0" err="1"/>
              <a:t>cho</a:t>
            </a:r>
            <a:r>
              <a:rPr lang="en-US" sz="2400" i="1" dirty="0"/>
              <a:t> </a:t>
            </a:r>
            <a:r>
              <a:rPr lang="en-US" sz="2400" i="1" dirty="0" err="1"/>
              <a:t>tôi</a:t>
            </a:r>
            <a:r>
              <a:rPr lang="en-US" sz="2400" i="1" dirty="0"/>
              <a:t> </a:t>
            </a:r>
            <a:r>
              <a:rPr lang="en-US" sz="2400" i="1" dirty="0" err="1"/>
              <a:t>lọ</a:t>
            </a:r>
            <a:r>
              <a:rPr lang="en-US" sz="2400" i="1" dirty="0"/>
              <a:t> </a:t>
            </a:r>
            <a:r>
              <a:rPr lang="en-US" sz="2400" i="1" dirty="0" err="1"/>
              <a:t>muối</a:t>
            </a:r>
            <a:r>
              <a:rPr lang="en-US" sz="2400" i="1" dirty="0"/>
              <a:t>!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15" y="2895600"/>
            <a:ext cx="2981325" cy="15335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790" y="1001725"/>
            <a:ext cx="2571750" cy="17811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7812" y="1897192"/>
            <a:ext cx="2943225" cy="15525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13962" y="295274"/>
            <a:ext cx="1543050" cy="29527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17604" y="1519237"/>
            <a:ext cx="2143125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42449" y="1904219"/>
            <a:ext cx="1543050" cy="29527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0" name="Rounded Rectangle 9"/>
          <p:cNvSpPr/>
          <p:nvPr/>
        </p:nvSpPr>
        <p:spPr>
          <a:xfrm>
            <a:off x="2431694" y="74796"/>
            <a:ext cx="7320318" cy="131445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6000" dirty="0"/>
              <a:t>『</a:t>
            </a:r>
            <a:r>
              <a:rPr lang="ja-JP" altLang="en-US" sz="6000" dirty="0"/>
              <a:t>どの</a:t>
            </a:r>
            <a:r>
              <a:rPr lang="en-US" altLang="ja-JP" sz="6000" dirty="0"/>
              <a:t>』</a:t>
            </a:r>
            <a:r>
              <a:rPr lang="en-US" altLang="ja-JP" sz="2800" dirty="0"/>
              <a:t>VS</a:t>
            </a:r>
            <a:r>
              <a:rPr lang="en-US" altLang="ja-JP" sz="6000" dirty="0"/>
              <a:t>『</a:t>
            </a:r>
            <a:r>
              <a:rPr lang="ja-JP" altLang="en-US" sz="6000" dirty="0"/>
              <a:t>どれ</a:t>
            </a:r>
            <a:r>
              <a:rPr lang="en-US" altLang="ja-JP" sz="6000" dirty="0"/>
              <a:t>』</a:t>
            </a:r>
            <a:endParaRPr lang="en-US" sz="6000" dirty="0"/>
          </a:p>
        </p:txBody>
      </p:sp>
      <p:sp>
        <p:nvSpPr>
          <p:cNvPr id="11" name="TextBox 10"/>
          <p:cNvSpPr txBox="1"/>
          <p:nvPr/>
        </p:nvSpPr>
        <p:spPr>
          <a:xfrm>
            <a:off x="138215" y="4387213"/>
            <a:ext cx="5495436" cy="1077218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ja-JP" altLang="en-US" sz="2000">
                <a:latin typeface="NtMotoyaKyotai" pitchFamily="18" charset="-128"/>
                <a:ea typeface="NtMotoyaKyotai" pitchFamily="18" charset="-128"/>
              </a:rPr>
              <a:t>　　</a:t>
            </a:r>
            <a:r>
              <a:rPr lang="ja-JP" altLang="en-US" sz="2400">
                <a:latin typeface="NtMotoyaKyotai" pitchFamily="18" charset="-128"/>
                <a:ea typeface="NtMotoyaKyotai" pitchFamily="18" charset="-128"/>
              </a:rPr>
              <a:t>さら　 と</a:t>
            </a:r>
            <a:endParaRPr lang="vi-VN" altLang="ja-JP" sz="4000" dirty="0">
              <a:latin typeface="NtMotoyaKyotai" pitchFamily="18" charset="-128"/>
              <a:ea typeface="NtMotoyaKyotai" pitchFamily="18" charset="-128"/>
            </a:endParaRPr>
          </a:p>
          <a:p>
            <a:pPr eaLnBrk="1" hangingPunct="1">
              <a:defRPr/>
            </a:pPr>
            <a:r>
              <a:rPr lang="ja-JP" altLang="en-US" sz="4000">
                <a:latin typeface="NtMotoyaKyotai" pitchFamily="18" charset="-128"/>
                <a:ea typeface="NtMotoyaKyotai" pitchFamily="18" charset="-128"/>
              </a:rPr>
              <a:t>お皿</a:t>
            </a:r>
            <a:r>
              <a:rPr lang="ja-JP" altLang="en-US" sz="4000" dirty="0">
                <a:latin typeface="NtMotoyaKyotai" pitchFamily="18" charset="-128"/>
                <a:ea typeface="NtMotoyaKyotai" pitchFamily="18" charset="-128"/>
              </a:rPr>
              <a:t>を取ってください。</a:t>
            </a:r>
            <a:endParaRPr lang="en-US" sz="4000" dirty="0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694731" y="4338987"/>
            <a:ext cx="5495436" cy="1077218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ja-JP" altLang="en-US" sz="2400">
                <a:latin typeface="NtMotoyaKyotai" pitchFamily="18" charset="-128"/>
                <a:ea typeface="NtMotoyaKyotai" pitchFamily="18" charset="-128"/>
              </a:rPr>
              <a:t>しお　 と</a:t>
            </a:r>
            <a:endParaRPr lang="en-US" altLang="ja-JP" sz="2400" dirty="0">
              <a:latin typeface="NtMotoyaKyotai" pitchFamily="18" charset="-128"/>
              <a:ea typeface="NtMotoyaKyotai" pitchFamily="18" charset="-128"/>
            </a:endParaRPr>
          </a:p>
          <a:p>
            <a:pPr eaLnBrk="1" hangingPunct="1">
              <a:defRPr/>
            </a:pPr>
            <a:r>
              <a:rPr lang="ja-JP" altLang="en-US" sz="4000">
                <a:latin typeface="NtMotoyaKyotai" pitchFamily="18" charset="-128"/>
                <a:ea typeface="NtMotoyaKyotai" pitchFamily="18" charset="-128"/>
              </a:rPr>
              <a:t>塩</a:t>
            </a:r>
            <a:r>
              <a:rPr lang="ja-JP" altLang="en-US" sz="4000" dirty="0">
                <a:latin typeface="NtMotoyaKyotai" pitchFamily="18" charset="-128"/>
                <a:ea typeface="NtMotoyaKyotai" pitchFamily="18" charset="-128"/>
              </a:rPr>
              <a:t>を取ってください。</a:t>
            </a:r>
            <a:endParaRPr lang="en-US" sz="4000" dirty="0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103812" y="5485058"/>
            <a:ext cx="2057400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3200" i="1" dirty="0" err="1"/>
              <a:t>Cái</a:t>
            </a:r>
            <a:r>
              <a:rPr lang="en-US" sz="3200" i="1" dirty="0"/>
              <a:t> </a:t>
            </a:r>
            <a:r>
              <a:rPr lang="en-US" sz="3200" i="1" dirty="0" err="1"/>
              <a:t>nào</a:t>
            </a:r>
            <a:r>
              <a:rPr lang="en-US" sz="3200" i="1" dirty="0"/>
              <a:t> ạ?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45668" y="5849482"/>
            <a:ext cx="4612172" cy="707886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ja-JP" altLang="en-US" sz="4000">
                <a:solidFill>
                  <a:srgbClr val="FF0000"/>
                </a:solidFill>
                <a:latin typeface="NtMotoyaKyotai" pitchFamily="18" charset="-128"/>
                <a:ea typeface="NtMotoyaKyotai" pitchFamily="18" charset="-128"/>
              </a:rPr>
              <a:t>どの</a:t>
            </a:r>
            <a:r>
              <a:rPr lang="ja-JP" altLang="en-US" sz="4000">
                <a:solidFill>
                  <a:schemeClr val="bg1"/>
                </a:solidFill>
                <a:latin typeface="NtMotoyaKyotai" pitchFamily="18" charset="-128"/>
                <a:ea typeface="NtMotoyaKyotai" pitchFamily="18" charset="-128"/>
              </a:rPr>
              <a:t>お</a:t>
            </a:r>
            <a:r>
              <a:rPr lang="ja-JP" altLang="en-US" sz="4000">
                <a:latin typeface="NtMotoyaKyotai" pitchFamily="18" charset="-128"/>
                <a:ea typeface="NtMotoyaKyotai" pitchFamily="18" charset="-128"/>
              </a:rPr>
              <a:t>皿</a:t>
            </a:r>
            <a:r>
              <a:rPr lang="ja-JP" altLang="en-US" sz="4000" dirty="0">
                <a:latin typeface="NtMotoyaKyotai" pitchFamily="18" charset="-128"/>
                <a:ea typeface="NtMotoyaKyotai" pitchFamily="18" charset="-128"/>
              </a:rPr>
              <a:t>ですか。</a:t>
            </a:r>
            <a:endParaRPr lang="en-US" sz="4000" dirty="0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590378" y="5771239"/>
            <a:ext cx="3247192" cy="707886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ja-JP" altLang="en-US" sz="4000" dirty="0">
                <a:solidFill>
                  <a:srgbClr val="FF0000"/>
                </a:solidFill>
                <a:latin typeface="NtMotoyaKyotai" pitchFamily="18" charset="-128"/>
                <a:ea typeface="NtMotoyaKyotai" pitchFamily="18" charset="-128"/>
              </a:rPr>
              <a:t>どれ</a:t>
            </a:r>
            <a:r>
              <a:rPr lang="ja-JP" altLang="en-US" sz="4000" dirty="0">
                <a:latin typeface="NtMotoyaKyotai" pitchFamily="18" charset="-128"/>
                <a:ea typeface="NtMotoyaKyotai" pitchFamily="18" charset="-128"/>
              </a:rPr>
              <a:t>ですか。</a:t>
            </a:r>
            <a:endParaRPr lang="en-US" sz="4000" dirty="0">
              <a:latin typeface="NtMotoyaKyotai" pitchFamily="18" charset="-128"/>
              <a:ea typeface="NtMotoyaKyotai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86186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0" grpId="0" animBg="1"/>
      <p:bldP spid="11" grpId="0" animBg="1"/>
      <p:bldP spid="12" grpId="0" animBg="1"/>
      <p:bldP spid="17" grpId="0"/>
      <p:bldP spid="18" grpId="0" animBg="1"/>
      <p:bldP spid="20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>
            <a:extLst>
              <a:ext uri="{FF2B5EF4-FFF2-40B4-BE49-F238E27FC236}">
                <a16:creationId xmlns:a16="http://schemas.microsoft.com/office/drawing/2014/main" id="{7FBA7B40-33C9-ACC4-E729-57125AC297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4650" y="1066800"/>
            <a:ext cx="8839200" cy="563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D722ABE-13EE-CD27-8A3E-A4E24FF4E1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5012" y="228600"/>
            <a:ext cx="4114800" cy="609600"/>
          </a:xfrm>
          <a:solidFill>
            <a:srgbClr val="FFFF00"/>
          </a:solidFill>
        </p:spPr>
        <p:txBody>
          <a:bodyPr/>
          <a:lstStyle/>
          <a:p>
            <a:r>
              <a:rPr lang="ja-JP" altLang="en-US" sz="4400" b="1">
                <a:solidFill>
                  <a:schemeClr val="tx1"/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どれ：</a:t>
            </a:r>
            <a:r>
              <a:rPr lang="en-US" altLang="ja-JP" sz="4400" b="1">
                <a:solidFill>
                  <a:schemeClr val="tx1"/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Cái nào?</a:t>
            </a:r>
            <a:endParaRPr lang="en-US" altLang="en-VN" sz="4400" b="1">
              <a:solidFill>
                <a:schemeClr val="tx1"/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28A5232-23B0-095F-1EC2-10E0AB4826ED}"/>
              </a:ext>
            </a:extLst>
          </p:cNvPr>
          <p:cNvSpPr txBox="1"/>
          <p:nvPr/>
        </p:nvSpPr>
        <p:spPr>
          <a:xfrm>
            <a:off x="2132012" y="2438400"/>
            <a:ext cx="1828800" cy="5842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>
              <a:defRPr/>
            </a:pPr>
            <a:r>
              <a:rPr lang="ja-JP" altLang="en-US" sz="3200">
                <a:solidFill>
                  <a:srgbClr val="FFFFFF"/>
                </a:solidFill>
                <a:latin typeface="Impact" pitchFamily="34" charset="0"/>
                <a:ea typeface="MS PGothic" pitchFamily="34" charset="-128"/>
              </a:rPr>
              <a:t>どの</a:t>
            </a:r>
            <a:endParaRPr lang="en-US">
              <a:solidFill>
                <a:srgbClr val="FFFFFF"/>
              </a:solidFill>
              <a:latin typeface="Impact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589D24-9B56-85A8-B7D5-DD15DA0F16AA}"/>
              </a:ext>
            </a:extLst>
          </p:cNvPr>
          <p:cNvSpPr txBox="1"/>
          <p:nvPr/>
        </p:nvSpPr>
        <p:spPr>
          <a:xfrm>
            <a:off x="2151062" y="4114800"/>
            <a:ext cx="1828800" cy="5842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>
              <a:defRPr/>
            </a:pPr>
            <a:r>
              <a:rPr lang="ja-JP" altLang="en-US" sz="3200" dirty="0">
                <a:solidFill>
                  <a:srgbClr val="FFFFFF"/>
                </a:solidFill>
                <a:latin typeface="Impact" pitchFamily="34" charset="0"/>
                <a:ea typeface="MS PGothic" pitchFamily="34" charset="-128"/>
              </a:rPr>
              <a:t>どんな</a:t>
            </a:r>
            <a:endParaRPr lang="en-US" dirty="0">
              <a:solidFill>
                <a:srgbClr val="FFFFFF"/>
              </a:solidFill>
              <a:latin typeface="Impact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7D9181-53DC-75E0-0438-62C63BD850DD}"/>
              </a:ext>
            </a:extLst>
          </p:cNvPr>
          <p:cNvSpPr txBox="1"/>
          <p:nvPr/>
        </p:nvSpPr>
        <p:spPr>
          <a:xfrm>
            <a:off x="2132012" y="1676400"/>
            <a:ext cx="1828800" cy="5842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>
              <a:defRPr/>
            </a:pPr>
            <a:r>
              <a:rPr lang="ja-JP" altLang="en-US" sz="3200" dirty="0">
                <a:solidFill>
                  <a:srgbClr val="FFFFFF"/>
                </a:solidFill>
                <a:latin typeface="Impact" pitchFamily="34" charset="0"/>
                <a:ea typeface="MS PGothic" pitchFamily="34" charset="-128"/>
              </a:rPr>
              <a:t>どちら</a:t>
            </a:r>
            <a:endParaRPr lang="en-US" dirty="0">
              <a:solidFill>
                <a:srgbClr val="FFFFFF"/>
              </a:solidFill>
              <a:latin typeface="Impact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9B338F-F188-37D4-A9A9-71C8D50E6CD7}"/>
              </a:ext>
            </a:extLst>
          </p:cNvPr>
          <p:cNvSpPr txBox="1"/>
          <p:nvPr/>
        </p:nvSpPr>
        <p:spPr>
          <a:xfrm>
            <a:off x="2132012" y="914400"/>
            <a:ext cx="1828800" cy="5842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>
              <a:defRPr/>
            </a:pPr>
            <a:r>
              <a:rPr lang="ja-JP" altLang="en-US" sz="3200">
                <a:solidFill>
                  <a:srgbClr val="FFFFFF"/>
                </a:solidFill>
                <a:latin typeface="Impact" pitchFamily="34" charset="0"/>
                <a:ea typeface="MS PGothic" pitchFamily="34" charset="-128"/>
              </a:rPr>
              <a:t>どこ</a:t>
            </a:r>
            <a:endParaRPr lang="en-US">
              <a:solidFill>
                <a:srgbClr val="FFFFFF"/>
              </a:solidFill>
              <a:latin typeface="Impact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50EDA5-3F76-D40D-393D-5365D334B188}"/>
              </a:ext>
            </a:extLst>
          </p:cNvPr>
          <p:cNvSpPr txBox="1"/>
          <p:nvPr/>
        </p:nvSpPr>
        <p:spPr>
          <a:xfrm>
            <a:off x="4265612" y="914400"/>
            <a:ext cx="6019800" cy="5842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>
              <a:defRPr/>
            </a:pPr>
            <a:r>
              <a:rPr lang="ja-JP" altLang="en-US" sz="3200">
                <a:solidFill>
                  <a:srgbClr val="FFFFFF"/>
                </a:solidFill>
                <a:latin typeface="Impact" pitchFamily="34" charset="0"/>
                <a:ea typeface="MS PGothic" pitchFamily="34" charset="-128"/>
              </a:rPr>
              <a:t>ここ　・　そこ　・　あそこ</a:t>
            </a:r>
            <a:endParaRPr lang="en-US">
              <a:solidFill>
                <a:srgbClr val="FFFFFF"/>
              </a:solidFill>
              <a:latin typeface="Impact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A1CC160-AD85-7563-6EA6-B545E09219E0}"/>
              </a:ext>
            </a:extLst>
          </p:cNvPr>
          <p:cNvSpPr txBox="1"/>
          <p:nvPr/>
        </p:nvSpPr>
        <p:spPr>
          <a:xfrm>
            <a:off x="4265612" y="1676400"/>
            <a:ext cx="6019800" cy="5842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>
              <a:defRPr/>
            </a:pPr>
            <a:r>
              <a:rPr lang="ja-JP" altLang="en-US" sz="3200" dirty="0">
                <a:solidFill>
                  <a:srgbClr val="FFFFFF"/>
                </a:solidFill>
                <a:latin typeface="Impact" pitchFamily="34" charset="0"/>
                <a:ea typeface="MS PGothic" pitchFamily="34" charset="-128"/>
              </a:rPr>
              <a:t>こちら　・　そちら　・　あちら</a:t>
            </a:r>
            <a:endParaRPr lang="en-US" sz="3200" dirty="0">
              <a:solidFill>
                <a:srgbClr val="FFFFFF"/>
              </a:solidFill>
              <a:latin typeface="Impact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4D0A4E4-CB4C-325C-E570-0739EE9D0057}"/>
              </a:ext>
            </a:extLst>
          </p:cNvPr>
          <p:cNvSpPr txBox="1"/>
          <p:nvPr/>
        </p:nvSpPr>
        <p:spPr>
          <a:xfrm>
            <a:off x="4265612" y="2438400"/>
            <a:ext cx="6019800" cy="5842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>
              <a:defRPr/>
            </a:pPr>
            <a:r>
              <a:rPr lang="ja-JP" altLang="en-US" sz="3200" dirty="0">
                <a:solidFill>
                  <a:srgbClr val="FFFFFF"/>
                </a:solidFill>
                <a:latin typeface="Impact" pitchFamily="34" charset="0"/>
                <a:ea typeface="MS PGothic" pitchFamily="34" charset="-128"/>
              </a:rPr>
              <a:t>この　・　その　・　あの</a:t>
            </a:r>
            <a:endParaRPr lang="en-US" dirty="0">
              <a:solidFill>
                <a:srgbClr val="FFFFFF"/>
              </a:solidFill>
              <a:latin typeface="Impact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472845-E98B-258D-6441-86224BD438DC}"/>
              </a:ext>
            </a:extLst>
          </p:cNvPr>
          <p:cNvSpPr txBox="1"/>
          <p:nvPr/>
        </p:nvSpPr>
        <p:spPr>
          <a:xfrm>
            <a:off x="2160587" y="4916488"/>
            <a:ext cx="1828800" cy="5842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>
              <a:defRPr/>
            </a:pPr>
            <a:r>
              <a:rPr lang="ja-JP" altLang="en-US" sz="3200" dirty="0">
                <a:solidFill>
                  <a:srgbClr val="FFFFFF"/>
                </a:solidFill>
                <a:latin typeface="Impact" pitchFamily="34" charset="0"/>
                <a:ea typeface="MS PGothic" pitchFamily="34" charset="-128"/>
              </a:rPr>
              <a:t>どう</a:t>
            </a:r>
            <a:endParaRPr lang="en-US" dirty="0">
              <a:solidFill>
                <a:srgbClr val="FFFFFF"/>
              </a:solidFill>
              <a:latin typeface="Impact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82FB31A-F6A5-0D2E-9E9D-7A42ED662DBB}"/>
              </a:ext>
            </a:extLst>
          </p:cNvPr>
          <p:cNvSpPr txBox="1"/>
          <p:nvPr/>
        </p:nvSpPr>
        <p:spPr>
          <a:xfrm>
            <a:off x="2192337" y="3343275"/>
            <a:ext cx="1828800" cy="5842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>
              <a:defRPr/>
            </a:pPr>
            <a:r>
              <a:rPr lang="ja-JP" altLang="en-US" sz="3200" dirty="0">
                <a:solidFill>
                  <a:srgbClr val="FFFFFF"/>
                </a:solidFill>
                <a:latin typeface="Impact" pitchFamily="34" charset="0"/>
                <a:ea typeface="MS PGothic" pitchFamily="34" charset="-128"/>
              </a:rPr>
              <a:t>どれ</a:t>
            </a:r>
            <a:endParaRPr lang="en-US" dirty="0">
              <a:solidFill>
                <a:srgbClr val="FFFFFF"/>
              </a:solidFill>
              <a:latin typeface="Impact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F41E9E1-E2F2-F25C-900E-B56173D5B466}"/>
              </a:ext>
            </a:extLst>
          </p:cNvPr>
          <p:cNvSpPr txBox="1"/>
          <p:nvPr/>
        </p:nvSpPr>
        <p:spPr>
          <a:xfrm>
            <a:off x="2097087" y="5786438"/>
            <a:ext cx="2495550" cy="5842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>
              <a:defRPr/>
            </a:pPr>
            <a:r>
              <a:rPr lang="ja-JP" altLang="en-US" sz="3200" dirty="0">
                <a:solidFill>
                  <a:srgbClr val="FFFFFF"/>
                </a:solidFill>
                <a:latin typeface="Impact" pitchFamily="34" charset="0"/>
                <a:ea typeface="MS PGothic" pitchFamily="34" charset="-128"/>
              </a:rPr>
              <a:t>どのくらい</a:t>
            </a:r>
            <a:endParaRPr lang="en-US" dirty="0">
              <a:solidFill>
                <a:srgbClr val="FFFFFF"/>
              </a:solidFill>
              <a:latin typeface="Impact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11F41BC-75EF-A19B-476B-D5293EAE49BB}"/>
              </a:ext>
            </a:extLst>
          </p:cNvPr>
          <p:cNvSpPr txBox="1"/>
          <p:nvPr/>
        </p:nvSpPr>
        <p:spPr>
          <a:xfrm>
            <a:off x="4251325" y="3352800"/>
            <a:ext cx="6019800" cy="5842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>
              <a:defRPr/>
            </a:pPr>
            <a:r>
              <a:rPr lang="ja-JP" altLang="en-US" sz="3200" dirty="0">
                <a:solidFill>
                  <a:srgbClr val="FFFFFF"/>
                </a:solidFill>
                <a:latin typeface="Impact" pitchFamily="34" charset="0"/>
                <a:ea typeface="MS PGothic" pitchFamily="34" charset="-128"/>
              </a:rPr>
              <a:t>これ　・　それ　・　あれ</a:t>
            </a:r>
            <a:endParaRPr lang="en-US" sz="3200" dirty="0">
              <a:solidFill>
                <a:srgbClr val="FFFFFF"/>
              </a:solidFill>
              <a:latin typeface="Impact" pitchFamily="34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9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9" presetClass="entr" presetSubtype="0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9" presetClass="entr" presetSubtype="0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54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54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54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3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4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54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5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6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39" presetClass="entr" presetSubtype="0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 nodeType="clickPar">
                      <p:stCondLst>
                        <p:cond delay="indefinite"/>
                      </p:stCondLst>
                      <p:childTnLst>
                        <p:par>
                          <p:cTn id="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 nodeType="clickPar">
                      <p:stCondLst>
                        <p:cond delay="indefinite"/>
                      </p:stCondLst>
                      <p:childTnLst>
                        <p:par>
                          <p:cTn id="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Horizontal Scroll 4">
            <a:extLst>
              <a:ext uri="{FF2B5EF4-FFF2-40B4-BE49-F238E27FC236}">
                <a16:creationId xmlns:a16="http://schemas.microsoft.com/office/drawing/2014/main" id="{541539B4-3F08-074C-9C92-708C9E460C4F}"/>
              </a:ext>
            </a:extLst>
          </p:cNvPr>
          <p:cNvSpPr/>
          <p:nvPr/>
        </p:nvSpPr>
        <p:spPr>
          <a:xfrm>
            <a:off x="1751013" y="0"/>
            <a:ext cx="3059113" cy="762000"/>
          </a:xfrm>
          <a:prstGeom prst="horizontalScroll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ja-JP" altLang="en-US" sz="2800" b="1">
                <a:solidFill>
                  <a:srgbClr val="7030A0"/>
                </a:solidFill>
                <a:ea typeface="MS PGothic" pitchFamily="34" charset="-128"/>
                <a:cs typeface="Arial" pitchFamily="34" charset="0"/>
              </a:rPr>
              <a:t>チャレンジ　１</a:t>
            </a:r>
            <a:endParaRPr lang="en-US" sz="2800" b="1">
              <a:solidFill>
                <a:srgbClr val="7030A0"/>
              </a:solidFill>
              <a:cs typeface="Arial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AD4925-3F02-0B4C-81AC-532B7A960F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7212" y="4660901"/>
            <a:ext cx="8839200" cy="708025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ja-JP" sz="4000" b="1">
                <a:solidFill>
                  <a:schemeClr val="bg1"/>
                </a:solidFill>
                <a:latin typeface="MS PMincho" panose="02020600040205080304" pitchFamily="18" charset="-128"/>
                <a:ea typeface="MS PMincho" panose="02020600040205080304" pitchFamily="18" charset="-128"/>
              </a:rPr>
              <a:t>A</a:t>
            </a:r>
            <a:r>
              <a:rPr lang="ja-JP" altLang="en-US" sz="4000" b="1">
                <a:solidFill>
                  <a:schemeClr val="bg1"/>
                </a:solidFill>
                <a:latin typeface="MS PMincho" panose="02020600040205080304" pitchFamily="18" charset="-128"/>
                <a:ea typeface="MS PMincho" panose="02020600040205080304" pitchFamily="18" charset="-128"/>
              </a:rPr>
              <a:t>：えっ、どこですか。</a:t>
            </a:r>
            <a:endParaRPr lang="en-US" altLang="en-US" sz="4000" b="1">
              <a:solidFill>
                <a:schemeClr val="bg1"/>
              </a:solidFill>
              <a:latin typeface="MS PMincho" panose="02020600040205080304" pitchFamily="18" charset="-128"/>
              <a:ea typeface="MS PMincho" panose="02020600040205080304" pitchFamily="18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E933408-E93E-414D-9A19-D884955A0E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1013" y="5791201"/>
            <a:ext cx="8977313" cy="646113"/>
          </a:xfrm>
          <a:prstGeom prst="rect">
            <a:avLst/>
          </a:prstGeom>
          <a:solidFill>
            <a:srgbClr val="00B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ja-JP" sz="3600" b="1" dirty="0">
                <a:solidFill>
                  <a:schemeClr val="bg1"/>
                </a:solidFill>
                <a:latin typeface="MS PMincho" panose="02020600040205080304" pitchFamily="18" charset="-128"/>
                <a:ea typeface="MS PMincho" panose="02020600040205080304" pitchFamily="18" charset="-128"/>
              </a:rPr>
              <a:t>B</a:t>
            </a:r>
            <a:r>
              <a:rPr lang="ja-JP" altLang="en-US" sz="3600" b="1">
                <a:solidFill>
                  <a:schemeClr val="bg1"/>
                </a:solidFill>
                <a:latin typeface="MS PMincho" panose="02020600040205080304" pitchFamily="18" charset="-128"/>
                <a:ea typeface="MS PMincho" panose="02020600040205080304" pitchFamily="18" charset="-128"/>
              </a:rPr>
              <a:t>：あそこです。ほんやの　となりに　あります。</a:t>
            </a:r>
            <a:endParaRPr lang="en-US" altLang="en-US" sz="3600" b="1" dirty="0">
              <a:solidFill>
                <a:schemeClr val="bg1"/>
              </a:solidFill>
              <a:latin typeface="MS PMincho" panose="02020600040205080304" pitchFamily="18" charset="-128"/>
              <a:ea typeface="MS PMincho" panose="02020600040205080304" pitchFamily="18" charset="-128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E37A9DE-9991-B84E-A4F5-FB88D2D63E71}"/>
              </a:ext>
            </a:extLst>
          </p:cNvPr>
          <p:cNvSpPr/>
          <p:nvPr/>
        </p:nvSpPr>
        <p:spPr>
          <a:xfrm>
            <a:off x="4494212" y="5791201"/>
            <a:ext cx="3886200" cy="7080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27655" name="Picture 2">
            <a:extLst>
              <a:ext uri="{FF2B5EF4-FFF2-40B4-BE49-F238E27FC236}">
                <a16:creationId xmlns:a16="http://schemas.microsoft.com/office/drawing/2014/main" id="{63EC692C-5ADA-0341-B882-DEA1884B3A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4676" y="762000"/>
            <a:ext cx="5380037" cy="350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7008004_DiscB_17" descr="7008004_DiscB_17">
            <a:hlinkClick r:id="" action="ppaction://media"/>
            <a:extLst>
              <a:ext uri="{FF2B5EF4-FFF2-40B4-BE49-F238E27FC236}">
                <a16:creationId xmlns:a16="http://schemas.microsoft.com/office/drawing/2014/main" id="{8E9F58F6-FEAC-8149-AD1C-9EEC8B8A6E5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386944" y="-55716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2570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6" grpId="0" animBg="1" autoUpdateAnimBg="0"/>
      <p:bldP spid="9" grpId="0" animBg="1" autoUpdateAnimBg="0"/>
      <p:bldP spid="10" grpId="0" animBg="1" autoUpdateAnimBg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5482375" y="611143"/>
            <a:ext cx="4038600" cy="667104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4400" dirty="0">
                <a:latin typeface="HGSoeiKakupoptai" panose="040B0A09000000000000" pitchFamily="49" charset="-128"/>
                <a:ea typeface="HGSoeiKakupoptai" panose="040B0A09000000000000" pitchFamily="49" charset="-128"/>
              </a:rPr>
              <a:t>第７課</a:t>
            </a:r>
            <a:endParaRPr lang="en-US" sz="2800" dirty="0">
              <a:latin typeface="HGSoeiKakupoptai" panose="040B0A09000000000000" pitchFamily="49" charset="-128"/>
              <a:ea typeface="HGSoeiKakupoptai" panose="040B0A09000000000000" pitchFamily="49" charset="-128"/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4457911" y="2439839"/>
            <a:ext cx="6426958" cy="2386002"/>
          </a:xfrm>
          <a:prstGeom prst="round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6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HGPSoeiKakupoptai" panose="040B0A00000000000000" pitchFamily="50" charset="-128"/>
                <a:ea typeface="HGPSoeiKakupoptai" panose="040B0A00000000000000" pitchFamily="50" charset="-128"/>
              </a:rPr>
              <a:t>みんなで　</a:t>
            </a:r>
            <a:endParaRPr lang="en-US" altLang="ja-JP" sz="66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HGPSoeiKakupoptai" panose="040B0A00000000000000" pitchFamily="50" charset="-128"/>
              <a:ea typeface="HGPSoeiKakupoptai" panose="040B0A00000000000000" pitchFamily="50" charset="-128"/>
            </a:endParaRPr>
          </a:p>
          <a:p>
            <a:pPr algn="ctr"/>
            <a:r>
              <a:rPr lang="ja-JP" altLang="en-US" sz="6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HGPSoeiKakupoptai" panose="040B0A00000000000000" pitchFamily="50" charset="-128"/>
                <a:ea typeface="HGPSoeiKakupoptai" panose="040B0A00000000000000" pitchFamily="50" charset="-128"/>
              </a:rPr>
              <a:t>楽しいパーティー</a:t>
            </a:r>
            <a:endParaRPr lang="en-US" sz="32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HGPSoeiKakupoptai" panose="040B0A00000000000000" pitchFamily="50" charset="-128"/>
              <a:ea typeface="HGPSoeiKakupoptai" panose="040B0A00000000000000" pitchFamily="50" charset="-128"/>
            </a:endParaRPr>
          </a:p>
        </p:txBody>
      </p:sp>
      <p:sp>
        <p:nvSpPr>
          <p:cNvPr id="4" name="Rounded Rectangle 3"/>
          <p:cNvSpPr/>
          <p:nvPr/>
        </p:nvSpPr>
        <p:spPr>
          <a:xfrm rot="721955">
            <a:off x="9390745" y="1528410"/>
            <a:ext cx="2309116" cy="1163722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3600" dirty="0"/>
              <a:t>パート</a:t>
            </a:r>
            <a:endParaRPr lang="en-US" sz="3600" dirty="0"/>
          </a:p>
          <a:p>
            <a:r>
              <a:rPr lang="en-US" sz="3600" dirty="0"/>
              <a:t>PART </a:t>
            </a:r>
          </a:p>
        </p:txBody>
      </p:sp>
      <p:sp>
        <p:nvSpPr>
          <p:cNvPr id="5" name="Rounded Rectangle 4"/>
          <p:cNvSpPr/>
          <p:nvPr/>
        </p:nvSpPr>
        <p:spPr>
          <a:xfrm rot="829033">
            <a:off x="11022992" y="1766357"/>
            <a:ext cx="548672" cy="122316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9600" dirty="0"/>
              <a:t>３</a:t>
            </a:r>
            <a:endParaRPr lang="en-US" sz="96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3661" y="673071"/>
            <a:ext cx="1371600" cy="591953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92903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Horizontal Scroll 4">
            <a:extLst>
              <a:ext uri="{FF2B5EF4-FFF2-40B4-BE49-F238E27FC236}">
                <a16:creationId xmlns:a16="http://schemas.microsoft.com/office/drawing/2014/main" id="{76AF3988-CD32-AF4A-9E69-CE98B799D162}"/>
              </a:ext>
            </a:extLst>
          </p:cNvPr>
          <p:cNvSpPr/>
          <p:nvPr/>
        </p:nvSpPr>
        <p:spPr>
          <a:xfrm>
            <a:off x="1751013" y="0"/>
            <a:ext cx="3059113" cy="762000"/>
          </a:xfrm>
          <a:prstGeom prst="horizontalScroll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ja-JP" altLang="en-US" sz="2800" b="1">
                <a:solidFill>
                  <a:srgbClr val="7030A0"/>
                </a:solidFill>
                <a:ea typeface="MS PGothic" pitchFamily="34" charset="-128"/>
                <a:cs typeface="Arial" pitchFamily="34" charset="0"/>
              </a:rPr>
              <a:t>チャレンジ　１</a:t>
            </a:r>
            <a:endParaRPr lang="en-US" sz="2800" b="1">
              <a:solidFill>
                <a:srgbClr val="7030A0"/>
              </a:solidFill>
              <a:cs typeface="Arial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CC1EF3-664B-D444-A4AE-FC2B1645D7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1012" y="4700589"/>
            <a:ext cx="8229600" cy="708025"/>
          </a:xfrm>
          <a:prstGeom prst="rect">
            <a:avLst/>
          </a:prstGeom>
          <a:solidFill>
            <a:srgbClr val="00B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ja-JP" sz="4000" b="1">
                <a:solidFill>
                  <a:schemeClr val="bg1"/>
                </a:solidFill>
                <a:latin typeface="MS PMincho" panose="02020600040205080304" pitchFamily="18" charset="-128"/>
                <a:ea typeface="MS PMincho" panose="02020600040205080304" pitchFamily="18" charset="-128"/>
              </a:rPr>
              <a:t>A</a:t>
            </a:r>
            <a:r>
              <a:rPr lang="ja-JP" altLang="en-US" sz="4000" b="1">
                <a:solidFill>
                  <a:schemeClr val="bg1"/>
                </a:solidFill>
                <a:latin typeface="MS PMincho" panose="02020600040205080304" pitchFamily="18" charset="-128"/>
                <a:ea typeface="MS PMincho" panose="02020600040205080304" pitchFamily="18" charset="-128"/>
              </a:rPr>
              <a:t>：ダニエルさんは　どこに　いますか。</a:t>
            </a:r>
            <a:endParaRPr lang="en-US" altLang="en-US" sz="4000" b="1">
              <a:solidFill>
                <a:schemeClr val="bg1"/>
              </a:solidFill>
              <a:latin typeface="MS PMincho" panose="02020600040205080304" pitchFamily="18" charset="-128"/>
              <a:ea typeface="MS PMincho" panose="02020600040205080304" pitchFamily="18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ABD479-00D3-934C-8632-AD76BCC6A1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1012" y="5467351"/>
            <a:ext cx="8229600" cy="708025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ja-JP" sz="4000" b="1" dirty="0">
                <a:solidFill>
                  <a:schemeClr val="bg1"/>
                </a:solidFill>
                <a:latin typeface="MS PMincho" panose="02020600040205080304" pitchFamily="18" charset="-128"/>
                <a:ea typeface="MS PMincho" panose="02020600040205080304" pitchFamily="18" charset="-128"/>
              </a:rPr>
              <a:t>B</a:t>
            </a:r>
            <a:r>
              <a:rPr lang="ja-JP" altLang="en-US" sz="4000" b="1">
                <a:solidFill>
                  <a:schemeClr val="bg1"/>
                </a:solidFill>
                <a:latin typeface="MS PMincho" panose="02020600040205080304" pitchFamily="18" charset="-128"/>
                <a:ea typeface="MS PMincho" panose="02020600040205080304" pitchFamily="18" charset="-128"/>
              </a:rPr>
              <a:t>：あそこで　たばこを　すっています。</a:t>
            </a:r>
            <a:endParaRPr lang="en-US" altLang="en-US" sz="4000" b="1" dirty="0">
              <a:solidFill>
                <a:schemeClr val="bg1"/>
              </a:solidFill>
              <a:latin typeface="MS PMincho" panose="02020600040205080304" pitchFamily="18" charset="-128"/>
              <a:ea typeface="MS PMincho" panose="02020600040205080304" pitchFamily="18" charset="-128"/>
            </a:endParaRPr>
          </a:p>
        </p:txBody>
      </p:sp>
      <p:pic>
        <p:nvPicPr>
          <p:cNvPr id="17413" name="Picture 2">
            <a:extLst>
              <a:ext uri="{FF2B5EF4-FFF2-40B4-BE49-F238E27FC236}">
                <a16:creationId xmlns:a16="http://schemas.microsoft.com/office/drawing/2014/main" id="{2153ED65-7C6B-C944-8775-B2764820B2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2412" y="762001"/>
            <a:ext cx="5791200" cy="3806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2CB40F5D-D3C5-384B-90C8-8E4F1DE4BC82}"/>
              </a:ext>
            </a:extLst>
          </p:cNvPr>
          <p:cNvSpPr/>
          <p:nvPr/>
        </p:nvSpPr>
        <p:spPr>
          <a:xfrm>
            <a:off x="6627812" y="5481638"/>
            <a:ext cx="2895600" cy="8572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pic>
        <p:nvPicPr>
          <p:cNvPr id="3" name="7008004_DiscB_27.mp3">
            <a:hlinkClick r:id="" action="ppaction://media"/>
            <a:extLst>
              <a:ext uri="{FF2B5EF4-FFF2-40B4-BE49-F238E27FC236}">
                <a16:creationId xmlns:a16="http://schemas.microsoft.com/office/drawing/2014/main" id="{D49A606A-BF14-8290-771A-D2A95F9E2E2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24824" y="2157411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1739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6" grpId="0" animBg="1" autoUpdateAnimBg="0"/>
      <p:bldP spid="9" grpId="0" animBg="1" autoUpdateAnimBg="0"/>
      <p:bldP spid="4" grpId="0" animBg="1" autoUpdateAnimBg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 rot="21433944">
            <a:off x="590473" y="200721"/>
            <a:ext cx="4607452" cy="107721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sz="3200" dirty="0">
                <a:solidFill>
                  <a:srgbClr val="FFFFFF"/>
                </a:solidFill>
                <a:latin typeface="Tahoma" charset="0"/>
                <a:cs typeface="Tahoma" charset="0"/>
              </a:rPr>
              <a:t>CÁC MẪU CÂU VỚI ĐỘNG TỪ DẠNG -TE</a:t>
            </a:r>
            <a:endParaRPr lang="en-US" sz="3200" b="1" dirty="0">
              <a:solidFill>
                <a:srgbClr val="FF0000"/>
              </a:solidFill>
              <a:latin typeface="Tahoma" charset="0"/>
              <a:cs typeface="Tahoma" charset="0"/>
            </a:endParaRPr>
          </a:p>
        </p:txBody>
      </p:sp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1764866" y="3608388"/>
            <a:ext cx="160496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sz="1800">
                <a:latin typeface="Arial" panose="020B0604020202020204" pitchFamily="34" charset="0"/>
              </a:rPr>
              <a:t>Đợi xe buýt.</a:t>
            </a: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5270066" y="3608388"/>
            <a:ext cx="350996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sz="1800">
                <a:solidFill>
                  <a:srgbClr val="FF0000"/>
                </a:solidFill>
                <a:latin typeface="Arial" panose="020B0604020202020204" pitchFamily="34" charset="0"/>
              </a:rPr>
              <a:t>Đang </a:t>
            </a:r>
            <a:r>
              <a:rPr lang="en-US" sz="1800">
                <a:latin typeface="Arial" panose="020B0604020202020204" pitchFamily="34" charset="0"/>
              </a:rPr>
              <a:t>đợi xe buýt.</a:t>
            </a: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1764866" y="4724400"/>
            <a:ext cx="160496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sz="1800">
                <a:latin typeface="Arial" panose="020B0604020202020204" pitchFamily="34" charset="0"/>
              </a:rPr>
              <a:t>Hút thuốc lá.</a:t>
            </a: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5270066" y="4724400"/>
            <a:ext cx="350996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sz="1800">
                <a:solidFill>
                  <a:srgbClr val="FF0000"/>
                </a:solidFill>
                <a:latin typeface="Arial" panose="020B0604020202020204" pitchFamily="34" charset="0"/>
              </a:rPr>
              <a:t>Đang</a:t>
            </a:r>
            <a:r>
              <a:rPr lang="en-US" sz="1800">
                <a:latin typeface="Arial" panose="020B0604020202020204" pitchFamily="34" charset="0"/>
              </a:rPr>
              <a:t> hút thuốc lá.</a:t>
            </a: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1764866" y="5943600"/>
            <a:ext cx="305276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sz="1800">
                <a:latin typeface="Arial" panose="020B0604020202020204" pitchFamily="34" charset="0"/>
              </a:rPr>
              <a:t>Học tiếng Nhật.</a:t>
            </a:r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5693991" y="6047909"/>
            <a:ext cx="48006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sz="1800" dirty="0" err="1">
                <a:solidFill>
                  <a:srgbClr val="FF0000"/>
                </a:solidFill>
                <a:latin typeface="Arial" panose="020B0604020202020204" pitchFamily="34" charset="0"/>
              </a:rPr>
              <a:t>Đang</a:t>
            </a:r>
            <a:r>
              <a:rPr lang="en-US" sz="1800" dirty="0">
                <a:latin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</a:rPr>
              <a:t>học</a:t>
            </a:r>
            <a:r>
              <a:rPr lang="en-US" sz="1800" dirty="0">
                <a:latin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</a:rPr>
              <a:t>tiếng</a:t>
            </a:r>
            <a:r>
              <a:rPr lang="en-US" sz="1800" dirty="0">
                <a:latin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</a:rPr>
              <a:t>Nhật</a:t>
            </a:r>
            <a:r>
              <a:rPr lang="en-US" sz="1800" dirty="0">
                <a:latin typeface="Arial" panose="020B0604020202020204" pitchFamily="34" charset="0"/>
              </a:rPr>
              <a:t>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07743" y="3047425"/>
            <a:ext cx="3863126" cy="58477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ja-JP" altLang="en-US" sz="3200" dirty="0">
                <a:latin typeface="NtMotoyaKyotai" pitchFamily="18" charset="-128"/>
                <a:ea typeface="NtMotoyaKyotai" pitchFamily="18" charset="-128"/>
              </a:rPr>
              <a:t>バスをまちます。</a:t>
            </a:r>
            <a:endParaRPr lang="en-US" sz="3200" dirty="0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893829" y="3048000"/>
            <a:ext cx="4795837" cy="58420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eaLnBrk="1" hangingPunct="1">
              <a:defRPr/>
            </a:pPr>
            <a:r>
              <a:rPr lang="ja-JP" altLang="en-US" sz="3200" dirty="0">
                <a:latin typeface="NtMotoyaKyotai" pitchFamily="18" charset="-128"/>
                <a:ea typeface="NtMotoyaKyotai" pitchFamily="18" charset="-128"/>
              </a:rPr>
              <a:t>バスを　まって　います。</a:t>
            </a:r>
            <a:endParaRPr lang="en-US" sz="3200" dirty="0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66289" y="4126925"/>
            <a:ext cx="4139530" cy="58477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ja-JP" altLang="en-US" sz="3200" dirty="0">
                <a:latin typeface="NtMotoyaKyotai" pitchFamily="18" charset="-128"/>
                <a:ea typeface="NtMotoyaKyotai" pitchFamily="18" charset="-128"/>
              </a:rPr>
              <a:t>タバコを　すいます。</a:t>
            </a:r>
            <a:endParaRPr lang="en-US" sz="3200" dirty="0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893829" y="4127500"/>
            <a:ext cx="5634037" cy="58578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eaLnBrk="1" hangingPunct="1">
              <a:defRPr/>
            </a:pPr>
            <a:r>
              <a:rPr lang="ja-JP" altLang="en-US" sz="3200" dirty="0">
                <a:latin typeface="NtMotoyaKyotai" pitchFamily="18" charset="-128"/>
                <a:ea typeface="NtMotoyaKyotai" pitchFamily="18" charset="-128"/>
              </a:rPr>
              <a:t>タバコを　すって　います。</a:t>
            </a:r>
            <a:endParaRPr lang="en-US" sz="3200" dirty="0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0" y="5357140"/>
            <a:ext cx="5634037" cy="58477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ja-JP" altLang="en-US" sz="3200" dirty="0">
                <a:latin typeface="NtMotoyaKyotai" pitchFamily="18" charset="-128"/>
                <a:ea typeface="NtMotoyaKyotai" pitchFamily="18" charset="-128"/>
              </a:rPr>
              <a:t>日本語</a:t>
            </a:r>
            <a:r>
              <a:rPr lang="ja-JP" altLang="en-US" sz="3200">
                <a:latin typeface="NtMotoyaKyotai" pitchFamily="18" charset="-128"/>
                <a:ea typeface="NtMotoyaKyotai" pitchFamily="18" charset="-128"/>
              </a:rPr>
              <a:t>を　べんきょうします</a:t>
            </a:r>
            <a:r>
              <a:rPr lang="ja-JP" altLang="en-US" sz="3200" dirty="0">
                <a:latin typeface="NtMotoyaKyotai" pitchFamily="18" charset="-128"/>
                <a:ea typeface="NtMotoyaKyotai" pitchFamily="18" charset="-128"/>
              </a:rPr>
              <a:t>。</a:t>
            </a:r>
            <a:endParaRPr lang="en-US" sz="3200" dirty="0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693991" y="5363533"/>
            <a:ext cx="6487150" cy="58477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ja-JP" altLang="en-US" sz="3200" dirty="0">
                <a:latin typeface="NtMotoyaKyotai" pitchFamily="18" charset="-128"/>
                <a:ea typeface="NtMotoyaKyotai" pitchFamily="18" charset="-128"/>
              </a:rPr>
              <a:t>日本語</a:t>
            </a:r>
            <a:r>
              <a:rPr lang="ja-JP" altLang="en-US" sz="3200">
                <a:latin typeface="NtMotoyaKyotai" pitchFamily="18" charset="-128"/>
                <a:ea typeface="NtMotoyaKyotai" pitchFamily="18" charset="-128"/>
              </a:rPr>
              <a:t>を　べんきょうしています</a:t>
            </a:r>
            <a:r>
              <a:rPr lang="ja-JP" altLang="en-US" sz="3200" dirty="0">
                <a:latin typeface="NtMotoyaKyotai" pitchFamily="18" charset="-128"/>
                <a:ea typeface="NtMotoyaKyotai" pitchFamily="18" charset="-128"/>
              </a:rPr>
              <a:t>。</a:t>
            </a:r>
            <a:endParaRPr lang="en-US" sz="3200" dirty="0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189412" y="1752600"/>
            <a:ext cx="3510450" cy="584775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 eaLnBrk="1" hangingPunct="1">
              <a:defRPr/>
            </a:pPr>
            <a:r>
              <a:rPr lang="ja-JP" altLang="en-US" sz="3200" b="1" spc="200" dirty="0">
                <a:ln w="29210">
                  <a:solidFill>
                    <a:schemeClr val="accent3">
                      <a:tint val="10000"/>
                    </a:schemeClr>
                  </a:solidFill>
                </a:ln>
                <a:solidFill>
                  <a:schemeClr val="accent3">
                    <a:satMod val="200000"/>
                    <a:alpha val="50000"/>
                  </a:schemeClr>
                </a:solidFill>
                <a:effectLst>
                  <a:innerShdw blurRad="50800" dist="50800" dir="8100000">
                    <a:srgbClr val="7D7D7D">
                      <a:alpha val="73000"/>
                    </a:srgbClr>
                  </a:innerShdw>
                </a:effectLst>
                <a:latin typeface="NtMotoyaKyotai" pitchFamily="18" charset="-128"/>
                <a:ea typeface="NtMotoyaKyotai" pitchFamily="18" charset="-128"/>
              </a:rPr>
              <a:t>Ｖて＋います</a:t>
            </a:r>
            <a:endParaRPr lang="en-US" sz="3200" b="1" spc="200" dirty="0">
              <a:ln w="29210">
                <a:solidFill>
                  <a:schemeClr val="accent3">
                    <a:tint val="10000"/>
                  </a:schemeClr>
                </a:solidFill>
              </a:ln>
              <a:solidFill>
                <a:schemeClr val="accent3">
                  <a:satMod val="200000"/>
                  <a:alpha val="50000"/>
                </a:schemeClr>
              </a:solidFill>
              <a:effectLst>
                <a:innerShdw blurRad="50800" dist="50800" dir="8100000">
                  <a:srgbClr val="7D7D7D">
                    <a:alpha val="73000"/>
                  </a:srgbClr>
                </a:innerShdw>
              </a:effectLst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073216" y="2419350"/>
            <a:ext cx="1684338" cy="40005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 eaLnBrk="1" hangingPunct="1">
              <a:defRPr/>
            </a:pPr>
            <a:r>
              <a:rPr lang="en-US" altLang="ja-JP" sz="2000" i="1" dirty="0">
                <a:latin typeface="Arial" pitchFamily="34" charset="0"/>
                <a:ea typeface="NtMotoyaKyotai" pitchFamily="18" charset="-128"/>
                <a:cs typeface="Arial" pitchFamily="34" charset="0"/>
              </a:rPr>
              <a:t>(</a:t>
            </a:r>
            <a:r>
              <a:rPr lang="en-US" altLang="ja-JP" sz="2000" i="1" dirty="0" err="1">
                <a:latin typeface="Arial" pitchFamily="34" charset="0"/>
                <a:ea typeface="NtMotoyaKyotai" pitchFamily="18" charset="-128"/>
                <a:cs typeface="Arial" pitchFamily="34" charset="0"/>
              </a:rPr>
              <a:t>Đang</a:t>
            </a:r>
            <a:r>
              <a:rPr lang="en-US" altLang="ja-JP" sz="2000" i="1" dirty="0">
                <a:latin typeface="Arial" pitchFamily="34" charset="0"/>
                <a:ea typeface="NtMotoyaKyotai" pitchFamily="18" charset="-128"/>
                <a:cs typeface="Arial" pitchFamily="34" charset="0"/>
              </a:rPr>
              <a:t>…)</a:t>
            </a:r>
            <a:endParaRPr lang="en-US" sz="2000" i="1" dirty="0">
              <a:latin typeface="Arial" pitchFamily="34" charset="0"/>
              <a:ea typeface="NtMotoyaKyotai" pitchFamily="18" charset="-128"/>
              <a:cs typeface="Arial" pitchFamily="34" charset="0"/>
            </a:endParaRPr>
          </a:p>
        </p:txBody>
      </p:sp>
      <p:sp>
        <p:nvSpPr>
          <p:cNvPr id="17" name="Rounded Rectangular Callout 16"/>
          <p:cNvSpPr/>
          <p:nvPr/>
        </p:nvSpPr>
        <p:spPr>
          <a:xfrm rot="620646">
            <a:off x="8475114" y="1045633"/>
            <a:ext cx="2501900" cy="1927225"/>
          </a:xfrm>
          <a:prstGeom prst="wedgeRoundRectCallout">
            <a:avLst>
              <a:gd name="adj1" fmla="val -70939"/>
              <a:gd name="adj2" fmla="val -3132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sz="2800" dirty="0" err="1"/>
              <a:t>Câu</a:t>
            </a:r>
            <a:r>
              <a:rPr lang="en-US" sz="2800" dirty="0"/>
              <a:t> </a:t>
            </a:r>
            <a:r>
              <a:rPr lang="en-US" sz="2800" dirty="0" err="1"/>
              <a:t>tiếp</a:t>
            </a:r>
            <a:r>
              <a:rPr lang="en-US" sz="2800" dirty="0"/>
              <a:t> </a:t>
            </a:r>
            <a:r>
              <a:rPr lang="en-US" sz="2800" dirty="0" err="1"/>
              <a:t>diễn</a:t>
            </a:r>
            <a:r>
              <a:rPr lang="en-US" sz="2800" dirty="0"/>
              <a:t>:</a:t>
            </a:r>
          </a:p>
          <a:p>
            <a:pPr algn="ctr" eaLnBrk="1" hangingPunct="1">
              <a:defRPr/>
            </a:pPr>
            <a:r>
              <a:rPr lang="en-US" sz="2400" dirty="0" err="1"/>
              <a:t>thể</a:t>
            </a:r>
            <a:r>
              <a:rPr lang="en-US" sz="2400" dirty="0"/>
              <a:t> </a:t>
            </a:r>
            <a:r>
              <a:rPr lang="en-US" sz="2400" dirty="0" err="1"/>
              <a:t>hiện</a:t>
            </a:r>
            <a:r>
              <a:rPr lang="en-US" sz="2400" dirty="0"/>
              <a:t> </a:t>
            </a:r>
          </a:p>
          <a:p>
            <a:pPr algn="ctr" eaLnBrk="1" hangingPunct="1">
              <a:defRPr/>
            </a:pPr>
            <a:r>
              <a:rPr lang="en-US" sz="2400" dirty="0" err="1"/>
              <a:t>hành</a:t>
            </a:r>
            <a:r>
              <a:rPr lang="en-US" sz="2400" dirty="0"/>
              <a:t> </a:t>
            </a:r>
            <a:r>
              <a:rPr lang="en-US" sz="2400" dirty="0" err="1"/>
              <a:t>động</a:t>
            </a:r>
            <a:r>
              <a:rPr lang="en-US" sz="2400" dirty="0"/>
              <a:t> </a:t>
            </a:r>
            <a:r>
              <a:rPr lang="en-US" sz="2400" dirty="0" err="1"/>
              <a:t>đang</a:t>
            </a:r>
            <a:r>
              <a:rPr lang="en-US" sz="2400" dirty="0"/>
              <a:t> </a:t>
            </a:r>
            <a:r>
              <a:rPr lang="en-US" sz="2400" dirty="0" err="1"/>
              <a:t>diễn</a:t>
            </a:r>
            <a:r>
              <a:rPr lang="en-US" sz="2400" dirty="0"/>
              <a:t> </a:t>
            </a:r>
            <a:r>
              <a:rPr lang="en-US" sz="2400" dirty="0" err="1"/>
              <a:t>ra</a:t>
            </a:r>
            <a:endParaRPr lang="en-US" sz="2400" dirty="0"/>
          </a:p>
        </p:txBody>
      </p:sp>
      <p:sp>
        <p:nvSpPr>
          <p:cNvPr id="18" name="Rounded Rectangle 17"/>
          <p:cNvSpPr/>
          <p:nvPr/>
        </p:nvSpPr>
        <p:spPr>
          <a:xfrm>
            <a:off x="7479866" y="3048000"/>
            <a:ext cx="2209800" cy="600075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7847012" y="4135438"/>
            <a:ext cx="2147454" cy="600075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9721711" y="5349830"/>
            <a:ext cx="1981200" cy="600075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21" name="Rounded Rectangle 20"/>
          <p:cNvSpPr/>
          <p:nvPr/>
        </p:nvSpPr>
        <p:spPr>
          <a:xfrm>
            <a:off x="4806516" y="3048000"/>
            <a:ext cx="1454150" cy="600075"/>
          </a:xfrm>
          <a:prstGeom prst="round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22" name="Rounded Rectangle 21"/>
          <p:cNvSpPr/>
          <p:nvPr/>
        </p:nvSpPr>
        <p:spPr>
          <a:xfrm>
            <a:off x="4957329" y="4124325"/>
            <a:ext cx="1684337" cy="600075"/>
          </a:xfrm>
          <a:prstGeom prst="round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5741120" y="5363533"/>
            <a:ext cx="1682750" cy="600075"/>
          </a:xfrm>
          <a:prstGeom prst="round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grpSp>
        <p:nvGrpSpPr>
          <p:cNvPr id="24" name="Group 23"/>
          <p:cNvGrpSpPr>
            <a:grpSpLocks/>
          </p:cNvGrpSpPr>
          <p:nvPr/>
        </p:nvGrpSpPr>
        <p:grpSpPr bwMode="auto">
          <a:xfrm>
            <a:off x="2029979" y="1803400"/>
            <a:ext cx="1982787" cy="1073150"/>
            <a:chOff x="494506" y="1651575"/>
            <a:chExt cx="1981201" cy="1073268"/>
          </a:xfrm>
        </p:grpSpPr>
        <p:sp>
          <p:nvSpPr>
            <p:cNvPr id="25" name="Rounded Rectangular Callout 24"/>
            <p:cNvSpPr/>
            <p:nvPr/>
          </p:nvSpPr>
          <p:spPr>
            <a:xfrm rot="21069462">
              <a:off x="494506" y="1657926"/>
              <a:ext cx="1981201" cy="1066917"/>
            </a:xfrm>
            <a:prstGeom prst="wedgeRoundRectCallout">
              <a:avLst>
                <a:gd name="adj1" fmla="val 86560"/>
                <a:gd name="adj2" fmla="val 93526"/>
                <a:gd name="adj3" fmla="val 16667"/>
              </a:avLst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sp>
          <p:nvSpPr>
            <p:cNvPr id="26" name="Rounded Rectangular Callout 25"/>
            <p:cNvSpPr/>
            <p:nvPr/>
          </p:nvSpPr>
          <p:spPr>
            <a:xfrm rot="21069462">
              <a:off x="494506" y="1651575"/>
              <a:ext cx="1981201" cy="1066917"/>
            </a:xfrm>
            <a:prstGeom prst="wedgeRoundRectCallout">
              <a:avLst>
                <a:gd name="adj1" fmla="val 82555"/>
                <a:gd name="adj2" fmla="val 204298"/>
                <a:gd name="adj3" fmla="val 16667"/>
              </a:avLst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sp>
          <p:nvSpPr>
            <p:cNvPr id="27" name="Rounded Rectangular Callout 26"/>
            <p:cNvSpPr/>
            <p:nvPr/>
          </p:nvSpPr>
          <p:spPr>
            <a:xfrm rot="21069462">
              <a:off x="494506" y="1651575"/>
              <a:ext cx="1981201" cy="1066917"/>
            </a:xfrm>
            <a:prstGeom prst="wedgeRoundRectCallout">
              <a:avLst>
                <a:gd name="adj1" fmla="val 73956"/>
                <a:gd name="adj2" fmla="val 324936"/>
                <a:gd name="adj3" fmla="val 16667"/>
              </a:avLst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ja-JP" altLang="en-US" sz="4800">
                  <a:solidFill>
                    <a:srgbClr val="000000"/>
                  </a:solidFill>
                  <a:latin typeface="Calibri" panose="020F0502020204030204" pitchFamily="34" charset="0"/>
                </a:rPr>
                <a:t>なに</a:t>
              </a:r>
              <a:endParaRPr lang="en-US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28" name="TextBox 27"/>
          <p:cNvSpPr txBox="1"/>
          <p:nvPr/>
        </p:nvSpPr>
        <p:spPr>
          <a:xfrm rot="20947870">
            <a:off x="1188148" y="3578884"/>
            <a:ext cx="8260527" cy="2154436"/>
          </a:xfrm>
          <a:prstGeom prst="rect">
            <a:avLst/>
          </a:prstGeom>
          <a:effectLst>
            <a:glow rad="101600">
              <a:schemeClr val="accent2">
                <a:satMod val="175000"/>
                <a:alpha val="40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  <a:softEdge rad="127000"/>
          </a:effectLst>
          <a:scene3d>
            <a:camera prst="perspectiveRelaxedModerately"/>
            <a:lightRig rig="threePt" dir="t"/>
          </a:scene3d>
          <a:sp3d>
            <a:bevelT/>
          </a:sp3d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 eaLnBrk="1" hangingPunct="1">
              <a:defRPr/>
            </a:pPr>
            <a:endParaRPr lang="en-US" altLang="ja-JP" sz="40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NtMotoyaKyotai" pitchFamily="18" charset="-128"/>
              <a:ea typeface="NtMotoyaKyotai" pitchFamily="18" charset="-128"/>
            </a:endParaRPr>
          </a:p>
          <a:p>
            <a:pPr algn="ctr" eaLnBrk="1" hangingPunct="1">
              <a:defRPr/>
            </a:pPr>
            <a:r>
              <a:rPr lang="ja-JP" altLang="en-US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NtMotoyaKyotai" pitchFamily="18" charset="-128"/>
                <a:ea typeface="NtMotoyaKyotai" pitchFamily="18" charset="-128"/>
              </a:rPr>
              <a:t>なにを　していますか。</a:t>
            </a:r>
            <a:endParaRPr lang="en-US" altLang="ja-JP" sz="54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NtMotoyaKyotai" pitchFamily="18" charset="-128"/>
              <a:ea typeface="NtMotoyaKyotai" pitchFamily="18" charset="-128"/>
            </a:endParaRPr>
          </a:p>
          <a:p>
            <a:pPr algn="ctr" eaLnBrk="1" hangingPunct="1">
              <a:defRPr/>
            </a:pPr>
            <a:endParaRPr lang="en-US" sz="40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NtMotoyaKyotai" pitchFamily="18" charset="-128"/>
              <a:ea typeface="NtMotoyaKyotai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03974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9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5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5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5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5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6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7" grpId="0"/>
      <p:bldP spid="8" grpId="0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A22C22C-E85C-79A3-7D06-6183BC240D68}"/>
              </a:ext>
            </a:extLst>
          </p:cNvPr>
          <p:cNvSpPr txBox="1">
            <a:spLocks/>
          </p:cNvSpPr>
          <p:nvPr/>
        </p:nvSpPr>
        <p:spPr bwMode="auto">
          <a:xfrm>
            <a:off x="2817812" y="1066800"/>
            <a:ext cx="2590800" cy="762000"/>
          </a:xfrm>
          <a:prstGeom prst="rect">
            <a:avLst/>
          </a:prstGeom>
          <a:solidFill>
            <a:srgbClr val="D5E1E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65125" indent="-28257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fontAlgn="base">
              <a:spcBef>
                <a:spcPts val="600"/>
              </a:spcBef>
              <a:spcAft>
                <a:spcPct val="0"/>
              </a:spcAft>
              <a:buClr>
                <a:srgbClr val="4F81BD"/>
              </a:buClr>
              <a:buSzPct val="80000"/>
            </a:pPr>
            <a:r>
              <a:rPr lang="ja-JP" altLang="en-US" sz="3200" b="1">
                <a:solidFill>
                  <a:prstClr val="black"/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かきます</a:t>
            </a:r>
            <a:endParaRPr lang="en-US" altLang="en-US" sz="3200" b="1">
              <a:solidFill>
                <a:prstClr val="black"/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44997B-42B2-4AE0-6996-77273D59F22C}"/>
              </a:ext>
            </a:extLst>
          </p:cNvPr>
          <p:cNvSpPr txBox="1"/>
          <p:nvPr/>
        </p:nvSpPr>
        <p:spPr>
          <a:xfrm>
            <a:off x="3427412" y="1066800"/>
            <a:ext cx="1752600" cy="584200"/>
          </a:xfrm>
          <a:prstGeom prst="rect">
            <a:avLst/>
          </a:prstGeom>
          <a:solidFill>
            <a:srgbClr val="D5E1E7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ja-JP" altLang="en-US" sz="3200" b="1">
                <a:solidFill>
                  <a:srgbClr val="000000"/>
                </a:solidFill>
                <a:latin typeface="MS Mincho" pitchFamily="49" charset="-128"/>
                <a:ea typeface="MS Mincho" pitchFamily="49" charset="-128"/>
              </a:rPr>
              <a:t>いて</a:t>
            </a:r>
            <a:endParaRPr lang="en-US" sz="3200" b="1">
              <a:solidFill>
                <a:srgbClr val="000000"/>
              </a:solidFill>
              <a:latin typeface="MS Mincho" pitchFamily="49" charset="-128"/>
              <a:ea typeface="MS Mincho" pitchFamily="49" charset="-128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5505A6E-966B-C729-8329-EAB9AE75DBBE}"/>
              </a:ext>
            </a:extLst>
          </p:cNvPr>
          <p:cNvSpPr txBox="1">
            <a:spLocks/>
          </p:cNvSpPr>
          <p:nvPr/>
        </p:nvSpPr>
        <p:spPr bwMode="auto">
          <a:xfrm>
            <a:off x="2817812" y="1676400"/>
            <a:ext cx="2590800" cy="762000"/>
          </a:xfrm>
          <a:prstGeom prst="rect">
            <a:avLst/>
          </a:prstGeom>
          <a:solidFill>
            <a:srgbClr val="D5E1E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65125" indent="-28257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fontAlgn="base">
              <a:spcBef>
                <a:spcPts val="600"/>
              </a:spcBef>
              <a:spcAft>
                <a:spcPct val="0"/>
              </a:spcAft>
              <a:buClr>
                <a:srgbClr val="4F81BD"/>
              </a:buClr>
              <a:buSzPct val="80000"/>
            </a:pPr>
            <a:r>
              <a:rPr lang="ja-JP" altLang="en-US" sz="3200" b="1">
                <a:solidFill>
                  <a:prstClr val="black"/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ききます</a:t>
            </a:r>
            <a:endParaRPr lang="en-US" altLang="en-US" sz="3200" b="1">
              <a:solidFill>
                <a:prstClr val="black"/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A178993-CADD-98CE-BCF3-71C4C3BD096A}"/>
              </a:ext>
            </a:extLst>
          </p:cNvPr>
          <p:cNvSpPr txBox="1"/>
          <p:nvPr/>
        </p:nvSpPr>
        <p:spPr>
          <a:xfrm>
            <a:off x="3427412" y="1676400"/>
            <a:ext cx="1752600" cy="584200"/>
          </a:xfrm>
          <a:prstGeom prst="rect">
            <a:avLst/>
          </a:prstGeom>
          <a:solidFill>
            <a:srgbClr val="D5E1E7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ja-JP" altLang="en-US" sz="3200" b="1">
                <a:solidFill>
                  <a:srgbClr val="000000"/>
                </a:solidFill>
                <a:latin typeface="MS Mincho" pitchFamily="49" charset="-128"/>
                <a:ea typeface="MS Mincho" pitchFamily="49" charset="-128"/>
              </a:rPr>
              <a:t>いて</a:t>
            </a:r>
            <a:endParaRPr lang="en-US" sz="3200" b="1">
              <a:solidFill>
                <a:srgbClr val="000000"/>
              </a:solidFill>
              <a:latin typeface="MS Mincho" pitchFamily="49" charset="-128"/>
              <a:ea typeface="MS Mincho" pitchFamily="49" charset="-128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CA4A16A-0E77-3A2B-49BC-5E144B1C8FEC}"/>
              </a:ext>
            </a:extLst>
          </p:cNvPr>
          <p:cNvSpPr txBox="1">
            <a:spLocks/>
          </p:cNvSpPr>
          <p:nvPr/>
        </p:nvSpPr>
        <p:spPr bwMode="auto">
          <a:xfrm>
            <a:off x="2817812" y="2362200"/>
            <a:ext cx="2590800" cy="762000"/>
          </a:xfrm>
          <a:prstGeom prst="rect">
            <a:avLst/>
          </a:prstGeom>
          <a:solidFill>
            <a:srgbClr val="D5E1E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65125" indent="-28257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fontAlgn="base">
              <a:spcBef>
                <a:spcPts val="600"/>
              </a:spcBef>
              <a:spcAft>
                <a:spcPct val="0"/>
              </a:spcAft>
              <a:buClr>
                <a:srgbClr val="4F81BD"/>
              </a:buClr>
              <a:buSzPct val="80000"/>
            </a:pPr>
            <a:r>
              <a:rPr lang="ja-JP" altLang="en-US" sz="3200" b="1">
                <a:solidFill>
                  <a:prstClr val="black"/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およぎます</a:t>
            </a:r>
            <a:endParaRPr lang="en-US" altLang="en-US" sz="3200" b="1">
              <a:solidFill>
                <a:prstClr val="black"/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E062DE4-99B5-BA90-16A9-185EB9B68852}"/>
              </a:ext>
            </a:extLst>
          </p:cNvPr>
          <p:cNvSpPr txBox="1"/>
          <p:nvPr/>
        </p:nvSpPr>
        <p:spPr>
          <a:xfrm>
            <a:off x="3808412" y="2362200"/>
            <a:ext cx="1600200" cy="584200"/>
          </a:xfrm>
          <a:prstGeom prst="rect">
            <a:avLst/>
          </a:prstGeom>
          <a:solidFill>
            <a:srgbClr val="D5E1E7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ja-JP" altLang="en-US" sz="3200" b="1">
                <a:solidFill>
                  <a:srgbClr val="000000"/>
                </a:solidFill>
                <a:latin typeface="MS Mincho" pitchFamily="49" charset="-128"/>
                <a:ea typeface="MS Mincho" pitchFamily="49" charset="-128"/>
              </a:rPr>
              <a:t>いで</a:t>
            </a:r>
            <a:endParaRPr lang="en-US" sz="3200" b="1">
              <a:solidFill>
                <a:srgbClr val="000000"/>
              </a:solidFill>
              <a:latin typeface="MS Mincho" pitchFamily="49" charset="-128"/>
              <a:ea typeface="MS Mincho" pitchFamily="49" charset="-128"/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5903F1CF-E098-2F7A-52FC-5991BF5A420C}"/>
              </a:ext>
            </a:extLst>
          </p:cNvPr>
          <p:cNvSpPr txBox="1">
            <a:spLocks/>
          </p:cNvSpPr>
          <p:nvPr/>
        </p:nvSpPr>
        <p:spPr bwMode="auto">
          <a:xfrm>
            <a:off x="2817812" y="2971800"/>
            <a:ext cx="2590800" cy="762000"/>
          </a:xfrm>
          <a:prstGeom prst="rect">
            <a:avLst/>
          </a:prstGeom>
          <a:solidFill>
            <a:srgbClr val="D5E1E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65125" indent="-28257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fontAlgn="base">
              <a:spcBef>
                <a:spcPts val="600"/>
              </a:spcBef>
              <a:spcAft>
                <a:spcPct val="0"/>
              </a:spcAft>
              <a:buClr>
                <a:srgbClr val="4F81BD"/>
              </a:buClr>
              <a:buSzPct val="80000"/>
            </a:pPr>
            <a:r>
              <a:rPr lang="ja-JP" altLang="en-US" sz="3200" b="1">
                <a:solidFill>
                  <a:prstClr val="black"/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やすみます</a:t>
            </a:r>
            <a:endParaRPr lang="en-US" altLang="en-US" sz="3200" b="1">
              <a:solidFill>
                <a:prstClr val="black"/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6139F92-8428-08A5-1545-D6875FB4BAEC}"/>
              </a:ext>
            </a:extLst>
          </p:cNvPr>
          <p:cNvSpPr txBox="1"/>
          <p:nvPr/>
        </p:nvSpPr>
        <p:spPr>
          <a:xfrm>
            <a:off x="3846512" y="2984500"/>
            <a:ext cx="1524000" cy="584200"/>
          </a:xfrm>
          <a:prstGeom prst="rect">
            <a:avLst/>
          </a:prstGeom>
          <a:solidFill>
            <a:srgbClr val="D5E1E7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ja-JP" altLang="en-US" sz="3200" b="1">
                <a:solidFill>
                  <a:srgbClr val="000000"/>
                </a:solidFill>
                <a:latin typeface="MS Mincho" pitchFamily="49" charset="-128"/>
                <a:ea typeface="MS Mincho" pitchFamily="49" charset="-128"/>
              </a:rPr>
              <a:t>んで</a:t>
            </a:r>
            <a:endParaRPr lang="en-US" sz="3200" b="1">
              <a:solidFill>
                <a:srgbClr val="000000"/>
              </a:solidFill>
              <a:latin typeface="MS Mincho" pitchFamily="49" charset="-128"/>
              <a:ea typeface="MS Mincho" pitchFamily="49" charset="-128"/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1400390-F54B-6DF1-685A-71834BC39557}"/>
              </a:ext>
            </a:extLst>
          </p:cNvPr>
          <p:cNvSpPr txBox="1">
            <a:spLocks/>
          </p:cNvSpPr>
          <p:nvPr/>
        </p:nvSpPr>
        <p:spPr bwMode="auto">
          <a:xfrm>
            <a:off x="2817812" y="3581400"/>
            <a:ext cx="2590800" cy="762000"/>
          </a:xfrm>
          <a:prstGeom prst="rect">
            <a:avLst/>
          </a:prstGeom>
          <a:solidFill>
            <a:srgbClr val="D5E1E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65125" indent="-28257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fontAlgn="base">
              <a:spcBef>
                <a:spcPts val="600"/>
              </a:spcBef>
              <a:spcAft>
                <a:spcPct val="0"/>
              </a:spcAft>
              <a:buClr>
                <a:srgbClr val="4F81BD"/>
              </a:buClr>
              <a:buSzPct val="80000"/>
            </a:pPr>
            <a:r>
              <a:rPr lang="ja-JP" altLang="en-US" sz="3200" b="1">
                <a:solidFill>
                  <a:prstClr val="black"/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よびます</a:t>
            </a:r>
            <a:endParaRPr lang="en-US" altLang="en-US" sz="3200" b="1">
              <a:solidFill>
                <a:prstClr val="black"/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9D0D0CF-68F3-F4DD-DE0F-EB0B1A401EE5}"/>
              </a:ext>
            </a:extLst>
          </p:cNvPr>
          <p:cNvSpPr txBox="1"/>
          <p:nvPr/>
        </p:nvSpPr>
        <p:spPr>
          <a:xfrm>
            <a:off x="3427412" y="3581400"/>
            <a:ext cx="1752600" cy="584200"/>
          </a:xfrm>
          <a:prstGeom prst="rect">
            <a:avLst/>
          </a:prstGeom>
          <a:solidFill>
            <a:srgbClr val="D5E1E7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ja-JP" altLang="en-US" sz="3200" b="1">
                <a:solidFill>
                  <a:srgbClr val="000000"/>
                </a:solidFill>
                <a:latin typeface="MS Mincho" pitchFamily="49" charset="-128"/>
                <a:ea typeface="MS Mincho" pitchFamily="49" charset="-128"/>
              </a:rPr>
              <a:t>んで</a:t>
            </a:r>
            <a:endParaRPr lang="en-US" sz="3200" b="1">
              <a:solidFill>
                <a:srgbClr val="000000"/>
              </a:solidFill>
              <a:latin typeface="MS Mincho" pitchFamily="49" charset="-128"/>
              <a:ea typeface="MS Mincho" pitchFamily="49" charset="-128"/>
            </a:endParaRP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A6FCB2BB-5EAA-A7D8-7BA6-81F7426F256B}"/>
              </a:ext>
            </a:extLst>
          </p:cNvPr>
          <p:cNvSpPr txBox="1">
            <a:spLocks/>
          </p:cNvSpPr>
          <p:nvPr/>
        </p:nvSpPr>
        <p:spPr bwMode="auto">
          <a:xfrm>
            <a:off x="2817812" y="4114800"/>
            <a:ext cx="2590800" cy="762000"/>
          </a:xfrm>
          <a:prstGeom prst="rect">
            <a:avLst/>
          </a:prstGeom>
          <a:solidFill>
            <a:srgbClr val="D5E1E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65125" indent="-28257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fontAlgn="base">
              <a:spcBef>
                <a:spcPts val="600"/>
              </a:spcBef>
              <a:spcAft>
                <a:spcPct val="0"/>
              </a:spcAft>
              <a:buClr>
                <a:srgbClr val="4F81BD"/>
              </a:buClr>
              <a:buSzPct val="80000"/>
            </a:pPr>
            <a:r>
              <a:rPr lang="ja-JP" altLang="en-US" sz="3200" b="1">
                <a:solidFill>
                  <a:prstClr val="black"/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かいます</a:t>
            </a:r>
            <a:endParaRPr lang="en-US" altLang="en-US" sz="3200" b="1">
              <a:solidFill>
                <a:prstClr val="black"/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5946EBF-2220-0AAD-6EDB-A125457B82A0}"/>
              </a:ext>
            </a:extLst>
          </p:cNvPr>
          <p:cNvSpPr txBox="1"/>
          <p:nvPr/>
        </p:nvSpPr>
        <p:spPr>
          <a:xfrm>
            <a:off x="3427412" y="4114800"/>
            <a:ext cx="1905000" cy="584200"/>
          </a:xfrm>
          <a:prstGeom prst="rect">
            <a:avLst/>
          </a:prstGeom>
          <a:solidFill>
            <a:srgbClr val="D5E1E7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ja-JP" altLang="en-US" sz="3200" b="1">
                <a:solidFill>
                  <a:srgbClr val="000000"/>
                </a:solidFill>
                <a:latin typeface="MS Mincho" pitchFamily="49" charset="-128"/>
                <a:ea typeface="MS Mincho" pitchFamily="49" charset="-128"/>
              </a:rPr>
              <a:t>って</a:t>
            </a:r>
            <a:endParaRPr lang="en-US" altLang="ja-JP" sz="3200" b="1">
              <a:solidFill>
                <a:srgbClr val="000000"/>
              </a:solidFill>
              <a:latin typeface="MS Mincho" pitchFamily="49" charset="-128"/>
              <a:ea typeface="MS Mincho" pitchFamily="49" charset="-128"/>
            </a:endParaRP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F49C6C33-BD8F-7113-A758-5D04AB0F4568}"/>
              </a:ext>
            </a:extLst>
          </p:cNvPr>
          <p:cNvSpPr txBox="1">
            <a:spLocks/>
          </p:cNvSpPr>
          <p:nvPr/>
        </p:nvSpPr>
        <p:spPr bwMode="auto">
          <a:xfrm>
            <a:off x="2805112" y="4787900"/>
            <a:ext cx="2590800" cy="762000"/>
          </a:xfrm>
          <a:prstGeom prst="rect">
            <a:avLst/>
          </a:prstGeom>
          <a:solidFill>
            <a:srgbClr val="D5E1E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65125" indent="-28257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fontAlgn="base">
              <a:spcBef>
                <a:spcPts val="600"/>
              </a:spcBef>
              <a:spcAft>
                <a:spcPct val="0"/>
              </a:spcAft>
              <a:buClr>
                <a:srgbClr val="4F81BD"/>
              </a:buClr>
              <a:buSzPct val="80000"/>
            </a:pPr>
            <a:r>
              <a:rPr lang="ja-JP" altLang="en-US" sz="3200" b="1">
                <a:solidFill>
                  <a:prstClr val="black"/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あいます</a:t>
            </a:r>
            <a:endParaRPr lang="en-US" altLang="en-US" sz="3200" b="1">
              <a:solidFill>
                <a:prstClr val="black"/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DC357A8-D332-955D-6C12-F705D9F7BA6A}"/>
              </a:ext>
            </a:extLst>
          </p:cNvPr>
          <p:cNvSpPr txBox="1"/>
          <p:nvPr/>
        </p:nvSpPr>
        <p:spPr>
          <a:xfrm>
            <a:off x="3414712" y="4787900"/>
            <a:ext cx="1905000" cy="584200"/>
          </a:xfrm>
          <a:prstGeom prst="rect">
            <a:avLst/>
          </a:prstGeom>
          <a:solidFill>
            <a:srgbClr val="D5E1E7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ja-JP" altLang="en-US" sz="3200" b="1" dirty="0">
                <a:solidFill>
                  <a:srgbClr val="000000"/>
                </a:solidFill>
                <a:latin typeface="MS Mincho" pitchFamily="49" charset="-128"/>
                <a:ea typeface="MS Mincho" pitchFamily="49" charset="-128"/>
              </a:rPr>
              <a:t>って</a:t>
            </a:r>
            <a:endParaRPr lang="en-US" altLang="ja-JP" sz="3200" b="1" dirty="0">
              <a:solidFill>
                <a:srgbClr val="000000"/>
              </a:solidFill>
              <a:latin typeface="MS Mincho" pitchFamily="49" charset="-128"/>
              <a:ea typeface="MS Mincho" pitchFamily="49" charset="-128"/>
            </a:endParaRP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CCB9741D-EC22-84F5-CF03-D1D8A7FD351C}"/>
              </a:ext>
            </a:extLst>
          </p:cNvPr>
          <p:cNvSpPr txBox="1">
            <a:spLocks/>
          </p:cNvSpPr>
          <p:nvPr/>
        </p:nvSpPr>
        <p:spPr bwMode="auto">
          <a:xfrm>
            <a:off x="2817812" y="5334000"/>
            <a:ext cx="2590800" cy="762000"/>
          </a:xfrm>
          <a:prstGeom prst="rect">
            <a:avLst/>
          </a:prstGeom>
          <a:solidFill>
            <a:srgbClr val="D5E1E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65125" indent="-28257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fontAlgn="base">
              <a:spcBef>
                <a:spcPts val="600"/>
              </a:spcBef>
              <a:spcAft>
                <a:spcPct val="0"/>
              </a:spcAft>
              <a:buClr>
                <a:srgbClr val="4F81BD"/>
              </a:buClr>
              <a:buSzPct val="80000"/>
            </a:pPr>
            <a:r>
              <a:rPr lang="ja-JP" altLang="en-US" sz="3200" b="1">
                <a:solidFill>
                  <a:prstClr val="black"/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もちます</a:t>
            </a:r>
            <a:endParaRPr lang="en-US" altLang="en-US" sz="3200" b="1">
              <a:solidFill>
                <a:prstClr val="black"/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4E50E47-674E-7BB6-E6C9-E2B9691EB723}"/>
              </a:ext>
            </a:extLst>
          </p:cNvPr>
          <p:cNvSpPr txBox="1"/>
          <p:nvPr/>
        </p:nvSpPr>
        <p:spPr>
          <a:xfrm>
            <a:off x="3427412" y="5334000"/>
            <a:ext cx="1752600" cy="584200"/>
          </a:xfrm>
          <a:prstGeom prst="rect">
            <a:avLst/>
          </a:prstGeom>
          <a:solidFill>
            <a:srgbClr val="D5E1E7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ja-JP" altLang="en-US" sz="3200" b="1" dirty="0">
                <a:solidFill>
                  <a:srgbClr val="000000"/>
                </a:solidFill>
                <a:latin typeface="MS Mincho" pitchFamily="49" charset="-128"/>
                <a:ea typeface="MS Mincho" pitchFamily="49" charset="-128"/>
              </a:rPr>
              <a:t>って</a:t>
            </a:r>
            <a:endParaRPr lang="en-US" altLang="ja-JP" sz="3200" b="1" dirty="0">
              <a:solidFill>
                <a:srgbClr val="000000"/>
              </a:solidFill>
              <a:latin typeface="MS Mincho" pitchFamily="49" charset="-128"/>
              <a:ea typeface="MS Mincho" pitchFamily="49" charset="-128"/>
            </a:endParaRP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13476B62-A0FA-426E-62B1-025A78D5454C}"/>
              </a:ext>
            </a:extLst>
          </p:cNvPr>
          <p:cNvSpPr txBox="1">
            <a:spLocks/>
          </p:cNvSpPr>
          <p:nvPr/>
        </p:nvSpPr>
        <p:spPr bwMode="auto">
          <a:xfrm>
            <a:off x="2817812" y="5867400"/>
            <a:ext cx="2590800" cy="762000"/>
          </a:xfrm>
          <a:prstGeom prst="rect">
            <a:avLst/>
          </a:prstGeom>
          <a:solidFill>
            <a:srgbClr val="D5E1E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65125" indent="-28257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fontAlgn="base">
              <a:spcBef>
                <a:spcPts val="600"/>
              </a:spcBef>
              <a:spcAft>
                <a:spcPct val="0"/>
              </a:spcAft>
              <a:buClr>
                <a:srgbClr val="4F81BD"/>
              </a:buClr>
              <a:buSzPct val="80000"/>
            </a:pPr>
            <a:r>
              <a:rPr lang="ja-JP" altLang="en-US" sz="3200" b="1">
                <a:solidFill>
                  <a:prstClr val="black"/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きります</a:t>
            </a:r>
            <a:endParaRPr lang="en-US" altLang="en-US" sz="3200" b="1">
              <a:solidFill>
                <a:prstClr val="black"/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11EF096-8FC5-BED2-3494-9828FFD21B77}"/>
              </a:ext>
            </a:extLst>
          </p:cNvPr>
          <p:cNvSpPr txBox="1"/>
          <p:nvPr/>
        </p:nvSpPr>
        <p:spPr>
          <a:xfrm>
            <a:off x="3503612" y="5867400"/>
            <a:ext cx="1752600" cy="584200"/>
          </a:xfrm>
          <a:prstGeom prst="rect">
            <a:avLst/>
          </a:prstGeom>
          <a:solidFill>
            <a:srgbClr val="D5E1E7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ja-JP" altLang="en-US" sz="3200" b="1">
                <a:solidFill>
                  <a:srgbClr val="000000"/>
                </a:solidFill>
                <a:latin typeface="MS Mincho" pitchFamily="49" charset="-128"/>
                <a:ea typeface="MS Mincho" pitchFamily="49" charset="-128"/>
              </a:rPr>
              <a:t>って</a:t>
            </a:r>
            <a:endParaRPr lang="en-US" altLang="ja-JP" sz="3200" b="1">
              <a:solidFill>
                <a:srgbClr val="000000"/>
              </a:solidFill>
              <a:latin typeface="MS Mincho" pitchFamily="49" charset="-128"/>
              <a:ea typeface="MS Mincho" pitchFamily="49" charset="-128"/>
            </a:endParaRP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E9D1DF1F-68F2-C4EC-8F92-EC4F8955BE9A}"/>
              </a:ext>
            </a:extLst>
          </p:cNvPr>
          <p:cNvSpPr txBox="1">
            <a:spLocks/>
          </p:cNvSpPr>
          <p:nvPr/>
        </p:nvSpPr>
        <p:spPr bwMode="auto">
          <a:xfrm>
            <a:off x="5713412" y="990600"/>
            <a:ext cx="2743200" cy="762000"/>
          </a:xfrm>
          <a:prstGeom prst="rect">
            <a:avLst/>
          </a:prstGeom>
          <a:solidFill>
            <a:srgbClr val="D5E1E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65125" indent="-28257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fontAlgn="base">
              <a:spcBef>
                <a:spcPts val="600"/>
              </a:spcBef>
              <a:spcAft>
                <a:spcPct val="0"/>
              </a:spcAft>
              <a:buClr>
                <a:srgbClr val="4F81BD"/>
              </a:buClr>
              <a:buSzPct val="80000"/>
            </a:pPr>
            <a:r>
              <a:rPr lang="ja-JP" altLang="en-US" sz="3200" b="1">
                <a:solidFill>
                  <a:prstClr val="black"/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もらいます</a:t>
            </a:r>
            <a:endParaRPr lang="en-US" altLang="en-US" sz="3200" b="1">
              <a:solidFill>
                <a:prstClr val="black"/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516F6C5-6C0C-0FB4-F9B4-938BB34897B1}"/>
              </a:ext>
            </a:extLst>
          </p:cNvPr>
          <p:cNvSpPr txBox="1"/>
          <p:nvPr/>
        </p:nvSpPr>
        <p:spPr>
          <a:xfrm>
            <a:off x="6704012" y="990600"/>
            <a:ext cx="1752600" cy="584200"/>
          </a:xfrm>
          <a:prstGeom prst="rect">
            <a:avLst/>
          </a:prstGeom>
          <a:solidFill>
            <a:srgbClr val="D5E1E7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ja-JP" altLang="en-US" sz="3200" b="1">
                <a:solidFill>
                  <a:srgbClr val="000000"/>
                </a:solidFill>
                <a:latin typeface="MS Mincho" pitchFamily="49" charset="-128"/>
                <a:ea typeface="MS Mincho" pitchFamily="49" charset="-128"/>
              </a:rPr>
              <a:t>って</a:t>
            </a:r>
            <a:endParaRPr lang="en-US" altLang="ja-JP" sz="3200" b="1">
              <a:solidFill>
                <a:srgbClr val="000000"/>
              </a:solidFill>
              <a:latin typeface="MS Mincho" pitchFamily="49" charset="-128"/>
              <a:ea typeface="MS Mincho" pitchFamily="49" charset="-128"/>
            </a:endParaRPr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455D8275-6A2A-32E5-18EF-5969141BAF91}"/>
              </a:ext>
            </a:extLst>
          </p:cNvPr>
          <p:cNvSpPr txBox="1">
            <a:spLocks/>
          </p:cNvSpPr>
          <p:nvPr/>
        </p:nvSpPr>
        <p:spPr bwMode="auto">
          <a:xfrm>
            <a:off x="5713412" y="1676400"/>
            <a:ext cx="2743200" cy="762000"/>
          </a:xfrm>
          <a:prstGeom prst="rect">
            <a:avLst/>
          </a:prstGeom>
          <a:solidFill>
            <a:srgbClr val="D5E1E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65125" indent="-28257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fontAlgn="base">
              <a:spcBef>
                <a:spcPts val="600"/>
              </a:spcBef>
              <a:spcAft>
                <a:spcPct val="0"/>
              </a:spcAft>
              <a:buClr>
                <a:srgbClr val="4F81BD"/>
              </a:buClr>
              <a:buSzPct val="80000"/>
            </a:pPr>
            <a:r>
              <a:rPr lang="ja-JP" altLang="en-US" sz="3200" b="1">
                <a:solidFill>
                  <a:prstClr val="black"/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わかります</a:t>
            </a:r>
            <a:endParaRPr lang="en-US" altLang="en-US" sz="3200" b="1">
              <a:solidFill>
                <a:prstClr val="black"/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E6BCDD5-A23C-706D-550D-D0723BB8D218}"/>
              </a:ext>
            </a:extLst>
          </p:cNvPr>
          <p:cNvSpPr txBox="1"/>
          <p:nvPr/>
        </p:nvSpPr>
        <p:spPr>
          <a:xfrm>
            <a:off x="6780212" y="1676400"/>
            <a:ext cx="1676400" cy="584200"/>
          </a:xfrm>
          <a:prstGeom prst="rect">
            <a:avLst/>
          </a:prstGeom>
          <a:solidFill>
            <a:srgbClr val="D5E1E7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ja-JP" altLang="en-US" sz="3200" b="1">
                <a:solidFill>
                  <a:srgbClr val="000000"/>
                </a:solidFill>
                <a:latin typeface="MS Mincho" pitchFamily="49" charset="-128"/>
                <a:ea typeface="MS Mincho" pitchFamily="49" charset="-128"/>
              </a:rPr>
              <a:t>って</a:t>
            </a:r>
            <a:endParaRPr lang="en-US" altLang="ja-JP" sz="3200" b="1">
              <a:solidFill>
                <a:srgbClr val="000000"/>
              </a:solidFill>
              <a:latin typeface="MS Mincho" pitchFamily="49" charset="-128"/>
              <a:ea typeface="MS Mincho" pitchFamily="49" charset="-128"/>
            </a:endParaRP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51ABDE1F-D76B-8B75-254D-3A58F6F26247}"/>
              </a:ext>
            </a:extLst>
          </p:cNvPr>
          <p:cNvSpPr txBox="1">
            <a:spLocks/>
          </p:cNvSpPr>
          <p:nvPr/>
        </p:nvSpPr>
        <p:spPr bwMode="auto">
          <a:xfrm>
            <a:off x="5713412" y="2209800"/>
            <a:ext cx="2743200" cy="762000"/>
          </a:xfrm>
          <a:prstGeom prst="rect">
            <a:avLst/>
          </a:prstGeom>
          <a:solidFill>
            <a:srgbClr val="D5E1E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65125" indent="-28257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fontAlgn="base">
              <a:spcBef>
                <a:spcPts val="600"/>
              </a:spcBef>
              <a:spcAft>
                <a:spcPct val="0"/>
              </a:spcAft>
              <a:buClr>
                <a:srgbClr val="4F81BD"/>
              </a:buClr>
              <a:buSzPct val="80000"/>
            </a:pPr>
            <a:r>
              <a:rPr lang="ja-JP" altLang="en-US" sz="3200" b="1">
                <a:solidFill>
                  <a:prstClr val="black"/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はいります</a:t>
            </a:r>
            <a:endParaRPr lang="en-US" altLang="en-US" sz="3200" b="1">
              <a:solidFill>
                <a:prstClr val="black"/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7F5AAF6-DADC-9E54-24F6-453CF33799CD}"/>
              </a:ext>
            </a:extLst>
          </p:cNvPr>
          <p:cNvSpPr txBox="1"/>
          <p:nvPr/>
        </p:nvSpPr>
        <p:spPr>
          <a:xfrm>
            <a:off x="6780212" y="2133600"/>
            <a:ext cx="1600200" cy="584200"/>
          </a:xfrm>
          <a:prstGeom prst="rect">
            <a:avLst/>
          </a:prstGeom>
          <a:solidFill>
            <a:srgbClr val="D5E1E7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ja-JP" altLang="en-US" sz="3200" b="1">
                <a:solidFill>
                  <a:srgbClr val="000000"/>
                </a:solidFill>
                <a:latin typeface="MS Mincho" pitchFamily="49" charset="-128"/>
                <a:ea typeface="MS Mincho" pitchFamily="49" charset="-128"/>
              </a:rPr>
              <a:t>って</a:t>
            </a:r>
            <a:endParaRPr lang="en-US" altLang="ja-JP" sz="3200" b="1">
              <a:solidFill>
                <a:srgbClr val="000000"/>
              </a:solidFill>
              <a:latin typeface="MS Mincho" pitchFamily="49" charset="-128"/>
              <a:ea typeface="MS Mincho" pitchFamily="49" charset="-128"/>
            </a:endParaRPr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E61AB682-EDF2-F104-F68A-3C6B4D8A1C3C}"/>
              </a:ext>
            </a:extLst>
          </p:cNvPr>
          <p:cNvSpPr txBox="1">
            <a:spLocks/>
          </p:cNvSpPr>
          <p:nvPr/>
        </p:nvSpPr>
        <p:spPr bwMode="auto">
          <a:xfrm>
            <a:off x="5713412" y="2819400"/>
            <a:ext cx="2743200" cy="762000"/>
          </a:xfrm>
          <a:prstGeom prst="rect">
            <a:avLst/>
          </a:prstGeom>
          <a:solidFill>
            <a:srgbClr val="D5E1E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65125" indent="-28257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fontAlgn="base">
              <a:spcBef>
                <a:spcPts val="600"/>
              </a:spcBef>
              <a:spcAft>
                <a:spcPct val="0"/>
              </a:spcAft>
              <a:buClr>
                <a:srgbClr val="4F81BD"/>
              </a:buClr>
              <a:buSzPct val="80000"/>
            </a:pPr>
            <a:r>
              <a:rPr lang="ja-JP" altLang="en-US" sz="3200" b="1">
                <a:solidFill>
                  <a:prstClr val="black"/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てつだいます</a:t>
            </a:r>
            <a:endParaRPr lang="en-US" altLang="en-US" sz="3200" b="1">
              <a:solidFill>
                <a:prstClr val="black"/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4DE8897-E7D5-07F7-3992-9182FF463751}"/>
              </a:ext>
            </a:extLst>
          </p:cNvPr>
          <p:cNvSpPr txBox="1"/>
          <p:nvPr/>
        </p:nvSpPr>
        <p:spPr>
          <a:xfrm>
            <a:off x="7085012" y="2819400"/>
            <a:ext cx="1371600" cy="584200"/>
          </a:xfrm>
          <a:prstGeom prst="rect">
            <a:avLst/>
          </a:prstGeom>
          <a:solidFill>
            <a:srgbClr val="D5E1E7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ja-JP" altLang="en-US" sz="3200" b="1">
                <a:solidFill>
                  <a:srgbClr val="000000"/>
                </a:solidFill>
                <a:latin typeface="MS Mincho" pitchFamily="49" charset="-128"/>
                <a:ea typeface="MS Mincho" pitchFamily="49" charset="-128"/>
              </a:rPr>
              <a:t>って</a:t>
            </a:r>
            <a:endParaRPr lang="en-US" altLang="ja-JP" sz="3200" b="1">
              <a:solidFill>
                <a:srgbClr val="000000"/>
              </a:solidFill>
              <a:latin typeface="MS Mincho" pitchFamily="49" charset="-128"/>
              <a:ea typeface="MS Mincho" pitchFamily="49" charset="-128"/>
            </a:endParaRPr>
          </a:p>
        </p:txBody>
      </p:sp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B1866D87-7874-DDA7-3042-DFA20B064577}"/>
              </a:ext>
            </a:extLst>
          </p:cNvPr>
          <p:cNvSpPr txBox="1">
            <a:spLocks/>
          </p:cNvSpPr>
          <p:nvPr/>
        </p:nvSpPr>
        <p:spPr bwMode="auto">
          <a:xfrm>
            <a:off x="5713412" y="3429000"/>
            <a:ext cx="2743200" cy="762000"/>
          </a:xfrm>
          <a:prstGeom prst="rect">
            <a:avLst/>
          </a:prstGeom>
          <a:solidFill>
            <a:srgbClr val="D5E1E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65125" indent="-28257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fontAlgn="base">
              <a:spcBef>
                <a:spcPts val="600"/>
              </a:spcBef>
              <a:spcAft>
                <a:spcPct val="0"/>
              </a:spcAft>
              <a:buClr>
                <a:srgbClr val="4F81BD"/>
              </a:buClr>
              <a:buSzPct val="80000"/>
            </a:pPr>
            <a:r>
              <a:rPr lang="ja-JP" altLang="en-US" sz="3200" b="1">
                <a:solidFill>
                  <a:prstClr val="black"/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ふります</a:t>
            </a:r>
            <a:endParaRPr lang="en-US" altLang="en-US" sz="3200" b="1">
              <a:solidFill>
                <a:prstClr val="black"/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F809523-CB8E-FF5C-39BA-29E58076165F}"/>
              </a:ext>
            </a:extLst>
          </p:cNvPr>
          <p:cNvSpPr txBox="1"/>
          <p:nvPr/>
        </p:nvSpPr>
        <p:spPr>
          <a:xfrm>
            <a:off x="6399212" y="3429000"/>
            <a:ext cx="2057400" cy="584200"/>
          </a:xfrm>
          <a:prstGeom prst="rect">
            <a:avLst/>
          </a:prstGeom>
          <a:solidFill>
            <a:srgbClr val="D5E1E7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ja-JP" altLang="en-US" sz="3200" b="1">
                <a:solidFill>
                  <a:srgbClr val="000000"/>
                </a:solidFill>
                <a:latin typeface="MS Mincho" pitchFamily="49" charset="-128"/>
                <a:ea typeface="MS Mincho" pitchFamily="49" charset="-128"/>
              </a:rPr>
              <a:t>って</a:t>
            </a:r>
            <a:endParaRPr lang="en-US" altLang="ja-JP" sz="3200" b="1">
              <a:solidFill>
                <a:srgbClr val="000000"/>
              </a:solidFill>
              <a:latin typeface="MS Mincho" pitchFamily="49" charset="-128"/>
              <a:ea typeface="MS Mincho" pitchFamily="49" charset="-128"/>
            </a:endParaRPr>
          </a:p>
        </p:txBody>
      </p:sp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1A9B7799-FF66-4E51-CD74-81362B005C5F}"/>
              </a:ext>
            </a:extLst>
          </p:cNvPr>
          <p:cNvSpPr txBox="1">
            <a:spLocks/>
          </p:cNvSpPr>
          <p:nvPr/>
        </p:nvSpPr>
        <p:spPr bwMode="auto">
          <a:xfrm>
            <a:off x="5713412" y="4114800"/>
            <a:ext cx="2743200" cy="762000"/>
          </a:xfrm>
          <a:prstGeom prst="rect">
            <a:avLst/>
          </a:prstGeom>
          <a:solidFill>
            <a:srgbClr val="D5E1E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65125" indent="-28257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fontAlgn="base">
              <a:spcBef>
                <a:spcPts val="600"/>
              </a:spcBef>
              <a:spcAft>
                <a:spcPct val="0"/>
              </a:spcAft>
              <a:buClr>
                <a:srgbClr val="4F81BD"/>
              </a:buClr>
              <a:buSzPct val="80000"/>
            </a:pPr>
            <a:r>
              <a:rPr lang="ja-JP" altLang="en-US" sz="3200" b="1">
                <a:solidFill>
                  <a:prstClr val="black"/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まがります</a:t>
            </a:r>
            <a:endParaRPr lang="en-US" altLang="en-US" sz="3200" b="1">
              <a:solidFill>
                <a:prstClr val="black"/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C4CD998-89A4-EF9C-ADC0-F034A62B2C27}"/>
              </a:ext>
            </a:extLst>
          </p:cNvPr>
          <p:cNvSpPr txBox="1"/>
          <p:nvPr/>
        </p:nvSpPr>
        <p:spPr>
          <a:xfrm>
            <a:off x="6780212" y="4114800"/>
            <a:ext cx="1676400" cy="584200"/>
          </a:xfrm>
          <a:prstGeom prst="rect">
            <a:avLst/>
          </a:prstGeom>
          <a:solidFill>
            <a:srgbClr val="D5E1E7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ja-JP" altLang="en-US" sz="3200" b="1">
                <a:solidFill>
                  <a:srgbClr val="000000"/>
                </a:solidFill>
                <a:latin typeface="MS Mincho" pitchFamily="49" charset="-128"/>
                <a:ea typeface="MS Mincho" pitchFamily="49" charset="-128"/>
              </a:rPr>
              <a:t>って</a:t>
            </a:r>
            <a:endParaRPr lang="en-US" altLang="ja-JP" sz="3200" b="1">
              <a:solidFill>
                <a:srgbClr val="000000"/>
              </a:solidFill>
              <a:latin typeface="MS Mincho" pitchFamily="49" charset="-128"/>
              <a:ea typeface="MS Mincho" pitchFamily="49" charset="-128"/>
            </a:endParaRPr>
          </a:p>
        </p:txBody>
      </p:sp>
      <p:sp>
        <p:nvSpPr>
          <p:cNvPr id="41" name="Content Placeholder 2">
            <a:extLst>
              <a:ext uri="{FF2B5EF4-FFF2-40B4-BE49-F238E27FC236}">
                <a16:creationId xmlns:a16="http://schemas.microsoft.com/office/drawing/2014/main" id="{BFE852BE-1172-E409-248D-7352C41E4F3A}"/>
              </a:ext>
            </a:extLst>
          </p:cNvPr>
          <p:cNvSpPr txBox="1">
            <a:spLocks/>
          </p:cNvSpPr>
          <p:nvPr/>
        </p:nvSpPr>
        <p:spPr bwMode="auto">
          <a:xfrm>
            <a:off x="5713412" y="4724400"/>
            <a:ext cx="2743200" cy="762000"/>
          </a:xfrm>
          <a:prstGeom prst="rect">
            <a:avLst/>
          </a:prstGeom>
          <a:solidFill>
            <a:srgbClr val="D5E1E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65125" indent="-28257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fontAlgn="base">
              <a:spcBef>
                <a:spcPts val="600"/>
              </a:spcBef>
              <a:spcAft>
                <a:spcPct val="0"/>
              </a:spcAft>
              <a:buClr>
                <a:srgbClr val="4F81BD"/>
              </a:buClr>
              <a:buSzPct val="80000"/>
            </a:pPr>
            <a:r>
              <a:rPr lang="ja-JP" altLang="en-US" sz="3200" b="1">
                <a:solidFill>
                  <a:prstClr val="black"/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はじめます</a:t>
            </a:r>
            <a:endParaRPr lang="en-US" altLang="en-US" sz="3200" b="1">
              <a:solidFill>
                <a:prstClr val="black"/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2BF917A-B0E9-DA63-416C-33AE1AF02EBC}"/>
              </a:ext>
            </a:extLst>
          </p:cNvPr>
          <p:cNvSpPr txBox="1"/>
          <p:nvPr/>
        </p:nvSpPr>
        <p:spPr>
          <a:xfrm>
            <a:off x="7161212" y="4724400"/>
            <a:ext cx="1219200" cy="584200"/>
          </a:xfrm>
          <a:prstGeom prst="rect">
            <a:avLst/>
          </a:prstGeom>
          <a:solidFill>
            <a:srgbClr val="D5E1E7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ja-JP" altLang="en-US" sz="3200" b="1">
                <a:solidFill>
                  <a:srgbClr val="000000"/>
                </a:solidFill>
                <a:latin typeface="MS Mincho" pitchFamily="49" charset="-128"/>
                <a:ea typeface="MS Mincho" pitchFamily="49" charset="-128"/>
              </a:rPr>
              <a:t>て</a:t>
            </a:r>
            <a:endParaRPr lang="en-US" altLang="ja-JP" sz="3200" b="1">
              <a:solidFill>
                <a:srgbClr val="000000"/>
              </a:solidFill>
              <a:latin typeface="MS Mincho" pitchFamily="49" charset="-128"/>
              <a:ea typeface="MS Mincho" pitchFamily="49" charset="-128"/>
            </a:endParaRPr>
          </a:p>
        </p:txBody>
      </p:sp>
      <p:sp>
        <p:nvSpPr>
          <p:cNvPr id="43" name="Content Placeholder 2">
            <a:extLst>
              <a:ext uri="{FF2B5EF4-FFF2-40B4-BE49-F238E27FC236}">
                <a16:creationId xmlns:a16="http://schemas.microsoft.com/office/drawing/2014/main" id="{BC5DF48B-4019-56C1-DFD0-D39C1CB94B54}"/>
              </a:ext>
            </a:extLst>
          </p:cNvPr>
          <p:cNvSpPr txBox="1">
            <a:spLocks/>
          </p:cNvSpPr>
          <p:nvPr/>
        </p:nvSpPr>
        <p:spPr bwMode="auto">
          <a:xfrm>
            <a:off x="5713412" y="5334000"/>
            <a:ext cx="2743200" cy="762000"/>
          </a:xfrm>
          <a:prstGeom prst="rect">
            <a:avLst/>
          </a:prstGeom>
          <a:solidFill>
            <a:srgbClr val="D5E1E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65125" indent="-28257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fontAlgn="base">
              <a:spcBef>
                <a:spcPts val="600"/>
              </a:spcBef>
              <a:spcAft>
                <a:spcPct val="0"/>
              </a:spcAft>
              <a:buClr>
                <a:srgbClr val="4F81BD"/>
              </a:buClr>
              <a:buSzPct val="80000"/>
            </a:pPr>
            <a:r>
              <a:rPr lang="ja-JP" altLang="en-US" sz="3200" b="1">
                <a:solidFill>
                  <a:prstClr val="black"/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しめます</a:t>
            </a:r>
            <a:endParaRPr lang="en-US" altLang="en-US" sz="3200" b="1">
              <a:solidFill>
                <a:prstClr val="black"/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9C32C50-4250-B43F-A425-2006B8E59EE6}"/>
              </a:ext>
            </a:extLst>
          </p:cNvPr>
          <p:cNvSpPr txBox="1"/>
          <p:nvPr/>
        </p:nvSpPr>
        <p:spPr>
          <a:xfrm>
            <a:off x="6713537" y="5346700"/>
            <a:ext cx="1720850" cy="584200"/>
          </a:xfrm>
          <a:prstGeom prst="rect">
            <a:avLst/>
          </a:prstGeom>
          <a:solidFill>
            <a:srgbClr val="D5E1E7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ja-JP" altLang="en-US" sz="3200" b="1">
                <a:solidFill>
                  <a:srgbClr val="000000"/>
                </a:solidFill>
                <a:latin typeface="MS Mincho" pitchFamily="49" charset="-128"/>
                <a:ea typeface="MS Mincho" pitchFamily="49" charset="-128"/>
              </a:rPr>
              <a:t>て</a:t>
            </a:r>
            <a:endParaRPr lang="en-US" altLang="ja-JP" sz="3200" b="1">
              <a:solidFill>
                <a:srgbClr val="000000"/>
              </a:solidFill>
              <a:latin typeface="MS Mincho" pitchFamily="49" charset="-128"/>
              <a:ea typeface="MS Mincho" pitchFamily="49" charset="-128"/>
            </a:endParaRPr>
          </a:p>
        </p:txBody>
      </p:sp>
      <p:sp>
        <p:nvSpPr>
          <p:cNvPr id="45" name="Content Placeholder 2">
            <a:extLst>
              <a:ext uri="{FF2B5EF4-FFF2-40B4-BE49-F238E27FC236}">
                <a16:creationId xmlns:a16="http://schemas.microsoft.com/office/drawing/2014/main" id="{5CA7E8F4-A1BF-3270-5C56-050E5D4868B8}"/>
              </a:ext>
            </a:extLst>
          </p:cNvPr>
          <p:cNvSpPr txBox="1">
            <a:spLocks/>
          </p:cNvSpPr>
          <p:nvPr/>
        </p:nvSpPr>
        <p:spPr bwMode="auto">
          <a:xfrm>
            <a:off x="5713412" y="5867400"/>
            <a:ext cx="2743200" cy="762000"/>
          </a:xfrm>
          <a:prstGeom prst="rect">
            <a:avLst/>
          </a:prstGeom>
          <a:solidFill>
            <a:srgbClr val="D5E1E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65125" indent="-28257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fontAlgn="base">
              <a:spcBef>
                <a:spcPts val="600"/>
              </a:spcBef>
              <a:spcAft>
                <a:spcPct val="0"/>
              </a:spcAft>
              <a:buClr>
                <a:srgbClr val="4F81BD"/>
              </a:buClr>
              <a:buSzPct val="80000"/>
            </a:pPr>
            <a:r>
              <a:rPr lang="ja-JP" altLang="en-US" sz="3200" b="1">
                <a:solidFill>
                  <a:prstClr val="black"/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とめます</a:t>
            </a:r>
            <a:endParaRPr lang="en-US" altLang="en-US" sz="3200" b="1">
              <a:solidFill>
                <a:prstClr val="black"/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2A5F652-168F-FD9E-CE71-36E6927B806B}"/>
              </a:ext>
            </a:extLst>
          </p:cNvPr>
          <p:cNvSpPr txBox="1"/>
          <p:nvPr/>
        </p:nvSpPr>
        <p:spPr>
          <a:xfrm>
            <a:off x="6719887" y="5918200"/>
            <a:ext cx="1720850" cy="584200"/>
          </a:xfrm>
          <a:prstGeom prst="rect">
            <a:avLst/>
          </a:prstGeom>
          <a:solidFill>
            <a:srgbClr val="D5E1E7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ja-JP" altLang="en-US" sz="3200" b="1">
                <a:solidFill>
                  <a:srgbClr val="000000"/>
                </a:solidFill>
                <a:latin typeface="MS Mincho" pitchFamily="49" charset="-128"/>
                <a:ea typeface="MS Mincho" pitchFamily="49" charset="-128"/>
              </a:rPr>
              <a:t>て</a:t>
            </a:r>
            <a:endParaRPr lang="en-US" altLang="ja-JP" sz="3200" b="1">
              <a:solidFill>
                <a:srgbClr val="000000"/>
              </a:solidFill>
              <a:latin typeface="MS Mincho" pitchFamily="49" charset="-128"/>
              <a:ea typeface="MS Mincho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78225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 nodeType="clickPar">
                      <p:stCondLst>
                        <p:cond delay="indefinite"/>
                      </p:stCondLst>
                      <p:childTnLst>
                        <p:par>
                          <p:cTn id="9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 nodeType="clickPar">
                      <p:stCondLst>
                        <p:cond delay="indefinite"/>
                      </p:stCondLst>
                      <p:childTnLst>
                        <p:par>
                          <p:cTn id="9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7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 nodeType="clickPar">
                      <p:stCondLst>
                        <p:cond delay="indefinite"/>
                      </p:stCondLst>
                      <p:childTnLst>
                        <p:par>
                          <p:cTn id="10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1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1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 nodeType="clickPar">
                      <p:stCondLst>
                        <p:cond delay="indefinite"/>
                      </p:stCondLst>
                      <p:childTnLst>
                        <p:par>
                          <p:cTn id="1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 nodeType="clickPar">
                      <p:stCondLst>
                        <p:cond delay="indefinite"/>
                      </p:stCondLst>
                      <p:childTnLst>
                        <p:par>
                          <p:cTn id="1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7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 nodeType="clickPar">
                      <p:stCondLst>
                        <p:cond delay="indefinite"/>
                      </p:stCondLst>
                      <p:childTnLst>
                        <p:par>
                          <p:cTn id="1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21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21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 nodeType="clickPar">
                      <p:stCondLst>
                        <p:cond delay="indefinite"/>
                      </p:stCondLst>
                      <p:childTnLst>
                        <p:par>
                          <p:cTn id="1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 nodeType="clickPar">
                      <p:stCondLst>
                        <p:cond delay="indefinite"/>
                      </p:stCondLst>
                      <p:childTnLst>
                        <p:par>
                          <p:cTn id="1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7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 nodeType="clickPar">
                      <p:stCondLst>
                        <p:cond delay="indefinite"/>
                      </p:stCondLst>
                      <p:childTnLst>
                        <p:par>
                          <p:cTn id="1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7" dur="500" fill="hold"/>
                                        <p:tgtEl>
                                          <p:spTgt spid="2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8" dur="500" fill="hold"/>
                                        <p:tgtEl>
                                          <p:spTgt spid="2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 nodeType="clickPar">
                      <p:stCondLst>
                        <p:cond delay="indefinite"/>
                      </p:stCondLst>
                      <p:childTnLst>
                        <p:par>
                          <p:cTn id="1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3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4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 nodeType="clickPar">
                      <p:stCondLst>
                        <p:cond delay="indefinite"/>
                      </p:stCondLst>
                      <p:childTnLst>
                        <p:par>
                          <p:cTn id="1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7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 nodeType="clickPar">
                      <p:stCondLst>
                        <p:cond delay="indefinite"/>
                      </p:stCondLst>
                      <p:childTnLst>
                        <p:par>
                          <p:cTn id="1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7" dur="500" fill="hold"/>
                                        <p:tgtEl>
                                          <p:spTgt spid="25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8" dur="500" fill="hold"/>
                                        <p:tgtEl>
                                          <p:spTgt spid="25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 nodeType="clickPar">
                      <p:stCondLst>
                        <p:cond delay="indefinite"/>
                      </p:stCondLst>
                      <p:childTnLst>
                        <p:par>
                          <p:cTn id="1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3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4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 nodeType="clickPar">
                      <p:stCondLst>
                        <p:cond delay="indefinite"/>
                      </p:stCondLst>
                      <p:childTnLst>
                        <p:par>
                          <p:cTn id="1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7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 nodeType="clickPar">
                      <p:stCondLst>
                        <p:cond delay="indefinite"/>
                      </p:stCondLst>
                      <p:childTnLst>
                        <p:par>
                          <p:cTn id="1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7" dur="500" fill="hold"/>
                                        <p:tgtEl>
                                          <p:spTgt spid="29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8" dur="500" fill="hold"/>
                                        <p:tgtEl>
                                          <p:spTgt spid="29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 nodeType="clickPar">
                      <p:stCondLst>
                        <p:cond delay="indefinite"/>
                      </p:stCondLst>
                      <p:childTnLst>
                        <p:par>
                          <p:cTn id="19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3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4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 nodeType="clickPar">
                      <p:stCondLst>
                        <p:cond delay="indefinite"/>
                      </p:stCondLst>
                      <p:childTnLst>
                        <p:par>
                          <p:cTn id="19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7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 nodeType="clickPar">
                      <p:stCondLst>
                        <p:cond delay="indefinite"/>
                      </p:stCondLst>
                      <p:childTnLst>
                        <p:par>
                          <p:cTn id="20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7" dur="500" fill="hold"/>
                                        <p:tgtEl>
                                          <p:spTgt spid="31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8" dur="500" fill="hold"/>
                                        <p:tgtEl>
                                          <p:spTgt spid="31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 nodeType="clickPar">
                      <p:stCondLst>
                        <p:cond delay="indefinite"/>
                      </p:stCondLst>
                      <p:childTnLst>
                        <p:par>
                          <p:cTn id="2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3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4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5" fill="hold" nodeType="clickPar">
                      <p:stCondLst>
                        <p:cond delay="indefinite"/>
                      </p:stCondLst>
                      <p:childTnLst>
                        <p:par>
                          <p:cTn id="2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7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3" fill="hold" nodeType="clickPar">
                      <p:stCondLst>
                        <p:cond delay="indefinite"/>
                      </p:stCondLst>
                      <p:childTnLst>
                        <p:par>
                          <p:cTn id="2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7" dur="500" fill="hold"/>
                                        <p:tgtEl>
                                          <p:spTgt spid="3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8" dur="500" fill="hold"/>
                                        <p:tgtEl>
                                          <p:spTgt spid="3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9" fill="hold" nodeType="clickPar">
                      <p:stCondLst>
                        <p:cond delay="indefinite"/>
                      </p:stCondLst>
                      <p:childTnLst>
                        <p:par>
                          <p:cTn id="2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3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4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5" fill="hold" nodeType="clickPar">
                      <p:stCondLst>
                        <p:cond delay="indefinite"/>
                      </p:stCondLst>
                      <p:childTnLst>
                        <p:par>
                          <p:cTn id="2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7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3" fill="hold" nodeType="clickPar">
                      <p:stCondLst>
                        <p:cond delay="indefinite"/>
                      </p:stCondLst>
                      <p:childTnLst>
                        <p:par>
                          <p:cTn id="2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7" dur="500" fill="hold"/>
                                        <p:tgtEl>
                                          <p:spTgt spid="35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8" dur="500" fill="hold"/>
                                        <p:tgtEl>
                                          <p:spTgt spid="35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9" fill="hold" nodeType="clickPar">
                      <p:stCondLst>
                        <p:cond delay="indefinite"/>
                      </p:stCondLst>
                      <p:childTnLst>
                        <p:par>
                          <p:cTn id="2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3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4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5" fill="hold" nodeType="clickPar">
                      <p:stCondLst>
                        <p:cond delay="indefinite"/>
                      </p:stCondLst>
                      <p:childTnLst>
                        <p:par>
                          <p:cTn id="2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7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3" fill="hold" nodeType="clickPar">
                      <p:stCondLst>
                        <p:cond delay="indefinite"/>
                      </p:stCondLst>
                      <p:childTnLst>
                        <p:par>
                          <p:cTn id="2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7" dur="500" fill="hold"/>
                                        <p:tgtEl>
                                          <p:spTgt spid="3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8" dur="500" fill="hold"/>
                                        <p:tgtEl>
                                          <p:spTgt spid="3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9" fill="hold" nodeType="clickPar">
                      <p:stCondLst>
                        <p:cond delay="indefinite"/>
                      </p:stCondLst>
                      <p:childTnLst>
                        <p:par>
                          <p:cTn id="2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3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4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5" fill="hold" nodeType="clickPar">
                      <p:stCondLst>
                        <p:cond delay="indefinite"/>
                      </p:stCondLst>
                      <p:childTnLst>
                        <p:par>
                          <p:cTn id="2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7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3" fill="hold" nodeType="clickPar">
                      <p:stCondLst>
                        <p:cond delay="indefinite"/>
                      </p:stCondLst>
                      <p:childTnLst>
                        <p:par>
                          <p:cTn id="2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7" dur="500" fill="hold"/>
                                        <p:tgtEl>
                                          <p:spTgt spid="39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8" dur="500" fill="hold"/>
                                        <p:tgtEl>
                                          <p:spTgt spid="39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9" fill="hold" nodeType="clickPar">
                      <p:stCondLst>
                        <p:cond delay="indefinite"/>
                      </p:stCondLst>
                      <p:childTnLst>
                        <p:par>
                          <p:cTn id="29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3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4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5" fill="hold" nodeType="clickPar">
                      <p:stCondLst>
                        <p:cond delay="indefinite"/>
                      </p:stCondLst>
                      <p:childTnLst>
                        <p:par>
                          <p:cTn id="29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7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3" fill="hold" nodeType="clickPar">
                      <p:stCondLst>
                        <p:cond delay="indefinite"/>
                      </p:stCondLst>
                      <p:childTnLst>
                        <p:par>
                          <p:cTn id="30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7" dur="500" fill="hold"/>
                                        <p:tgtEl>
                                          <p:spTgt spid="41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8" dur="500" fill="hold"/>
                                        <p:tgtEl>
                                          <p:spTgt spid="41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9" fill="hold" nodeType="clickPar">
                      <p:stCondLst>
                        <p:cond delay="indefinite"/>
                      </p:stCondLst>
                      <p:childTnLst>
                        <p:par>
                          <p:cTn id="3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3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4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5" fill="hold" nodeType="clickPar">
                      <p:stCondLst>
                        <p:cond delay="indefinite"/>
                      </p:stCondLst>
                      <p:childTnLst>
                        <p:par>
                          <p:cTn id="3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7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3" fill="hold" nodeType="clickPar">
                      <p:stCondLst>
                        <p:cond delay="indefinite"/>
                      </p:stCondLst>
                      <p:childTnLst>
                        <p:par>
                          <p:cTn id="3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7" dur="500" fill="hold"/>
                                        <p:tgtEl>
                                          <p:spTgt spid="4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8" dur="500" fill="hold"/>
                                        <p:tgtEl>
                                          <p:spTgt spid="4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9" fill="hold" nodeType="clickPar">
                      <p:stCondLst>
                        <p:cond delay="indefinite"/>
                      </p:stCondLst>
                      <p:childTnLst>
                        <p:par>
                          <p:cTn id="3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3" dur="5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4" dur="5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5" fill="hold" nodeType="clickPar">
                      <p:stCondLst>
                        <p:cond delay="indefinite"/>
                      </p:stCondLst>
                      <p:childTnLst>
                        <p:par>
                          <p:cTn id="3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7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3" fill="hold" nodeType="clickPar">
                      <p:stCondLst>
                        <p:cond delay="indefinite"/>
                      </p:stCondLst>
                      <p:childTnLst>
                        <p:par>
                          <p:cTn id="3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7" dur="500" fill="hold"/>
                                        <p:tgtEl>
                                          <p:spTgt spid="45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8" dur="500" fill="hold"/>
                                        <p:tgtEl>
                                          <p:spTgt spid="45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9" fill="hold" nodeType="clickPar">
                      <p:stCondLst>
                        <p:cond delay="indefinite"/>
                      </p:stCondLst>
                      <p:childTnLst>
                        <p:par>
                          <p:cTn id="3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3" dur="5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4" dur="5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5" fill="hold" nodeType="clickPar">
                      <p:stCondLst>
                        <p:cond delay="indefinite"/>
                      </p:stCondLst>
                      <p:childTnLst>
                        <p:par>
                          <p:cTn id="3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7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animBg="1"/>
      <p:bldP spid="6" grpId="0" animBg="1"/>
      <p:bldP spid="7" grpId="0" build="p" animBg="1"/>
      <p:bldP spid="8" grpId="0" animBg="1"/>
      <p:bldP spid="11" grpId="0" build="p" animBg="1"/>
      <p:bldP spid="12" grpId="0" animBg="1"/>
      <p:bldP spid="13" grpId="0" build="p" animBg="1"/>
      <p:bldP spid="14" grpId="0" animBg="1"/>
      <p:bldP spid="15" grpId="0" build="p" animBg="1"/>
      <p:bldP spid="16" grpId="0" animBg="1"/>
      <p:bldP spid="17" grpId="0" build="p" animBg="1"/>
      <p:bldP spid="18" grpId="0" animBg="1"/>
      <p:bldP spid="21" grpId="0" build="p" animBg="1"/>
      <p:bldP spid="22" grpId="0" animBg="1"/>
      <p:bldP spid="23" grpId="0" build="p" animBg="1"/>
      <p:bldP spid="24" grpId="0" animBg="1"/>
      <p:bldP spid="25" grpId="0" build="p" animBg="1"/>
      <p:bldP spid="26" grpId="0" animBg="1"/>
      <p:bldP spid="29" grpId="0" build="p" animBg="1"/>
      <p:bldP spid="30" grpId="0" animBg="1"/>
      <p:bldP spid="31" grpId="0" build="p" animBg="1"/>
      <p:bldP spid="32" grpId="0" animBg="1"/>
      <p:bldP spid="33" grpId="0" build="p" animBg="1"/>
      <p:bldP spid="34" grpId="0" animBg="1"/>
      <p:bldP spid="35" grpId="0" build="p" animBg="1"/>
      <p:bldP spid="36" grpId="0" animBg="1"/>
      <p:bldP spid="37" grpId="0" build="p" animBg="1"/>
      <p:bldP spid="38" grpId="0" animBg="1"/>
      <p:bldP spid="39" grpId="0" build="p" animBg="1"/>
      <p:bldP spid="40" grpId="0" animBg="1"/>
      <p:bldP spid="41" grpId="0" build="p" animBg="1"/>
      <p:bldP spid="42" grpId="0" animBg="1"/>
      <p:bldP spid="43" grpId="0" build="p" animBg="1"/>
      <p:bldP spid="44" grpId="0" animBg="1"/>
      <p:bldP spid="45" grpId="0" build="p" animBg="1"/>
      <p:bldP spid="46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E13989F-9738-6AE1-B47D-C8FEFD579033}"/>
              </a:ext>
            </a:extLst>
          </p:cNvPr>
          <p:cNvSpPr txBox="1">
            <a:spLocks/>
          </p:cNvSpPr>
          <p:nvPr/>
        </p:nvSpPr>
        <p:spPr bwMode="auto">
          <a:xfrm>
            <a:off x="2970212" y="381000"/>
            <a:ext cx="2590800" cy="762000"/>
          </a:xfrm>
          <a:prstGeom prst="rect">
            <a:avLst/>
          </a:prstGeom>
          <a:solidFill>
            <a:srgbClr val="D5E1E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65125" indent="-28257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fontAlgn="base">
              <a:spcBef>
                <a:spcPts val="600"/>
              </a:spcBef>
              <a:spcAft>
                <a:spcPct val="0"/>
              </a:spcAft>
              <a:buClr>
                <a:srgbClr val="4F81BD"/>
              </a:buClr>
              <a:buSzPct val="80000"/>
            </a:pPr>
            <a:r>
              <a:rPr lang="ja-JP" altLang="en-US" sz="3200" b="1">
                <a:solidFill>
                  <a:prstClr val="black"/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おぼえます</a:t>
            </a:r>
            <a:endParaRPr lang="en-US" altLang="en-US" sz="3200" b="1">
              <a:solidFill>
                <a:prstClr val="black"/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9F7DD4-DB60-3C00-13CB-DD372E510AD4}"/>
              </a:ext>
            </a:extLst>
          </p:cNvPr>
          <p:cNvSpPr txBox="1"/>
          <p:nvPr/>
        </p:nvSpPr>
        <p:spPr>
          <a:xfrm>
            <a:off x="4403725" y="406400"/>
            <a:ext cx="1143000" cy="584200"/>
          </a:xfrm>
          <a:prstGeom prst="rect">
            <a:avLst/>
          </a:prstGeom>
          <a:solidFill>
            <a:srgbClr val="D5E1E7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ja-JP" altLang="en-US" sz="3200" b="1">
                <a:solidFill>
                  <a:srgbClr val="000000"/>
                </a:solidFill>
                <a:latin typeface="MS Mincho" pitchFamily="49" charset="-128"/>
                <a:ea typeface="MS Mincho" pitchFamily="49" charset="-128"/>
              </a:rPr>
              <a:t>て</a:t>
            </a:r>
            <a:endParaRPr lang="en-US" altLang="ja-JP" sz="3200" b="1">
              <a:solidFill>
                <a:srgbClr val="000000"/>
              </a:solidFill>
              <a:latin typeface="MS Mincho" pitchFamily="49" charset="-128"/>
              <a:ea typeface="MS Mincho" pitchFamily="49" charset="-128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1457EDF-5F4D-AE25-D069-7F89910BE741}"/>
              </a:ext>
            </a:extLst>
          </p:cNvPr>
          <p:cNvSpPr txBox="1">
            <a:spLocks/>
          </p:cNvSpPr>
          <p:nvPr/>
        </p:nvSpPr>
        <p:spPr bwMode="auto">
          <a:xfrm>
            <a:off x="2970212" y="1066800"/>
            <a:ext cx="2590800" cy="762000"/>
          </a:xfrm>
          <a:prstGeom prst="rect">
            <a:avLst/>
          </a:prstGeom>
          <a:solidFill>
            <a:srgbClr val="D5E1E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65125" indent="-28257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fontAlgn="base">
              <a:spcBef>
                <a:spcPts val="600"/>
              </a:spcBef>
              <a:spcAft>
                <a:spcPct val="0"/>
              </a:spcAft>
              <a:buClr>
                <a:srgbClr val="4F81BD"/>
              </a:buClr>
              <a:buSzPct val="80000"/>
            </a:pPr>
            <a:r>
              <a:rPr lang="ja-JP" altLang="en-US" sz="3200" b="1">
                <a:solidFill>
                  <a:prstClr val="black"/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あけます</a:t>
            </a:r>
            <a:endParaRPr lang="en-US" altLang="en-US" sz="3200" b="1">
              <a:solidFill>
                <a:prstClr val="black"/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73B17C-6E02-2327-E6A2-A503B74B3395}"/>
              </a:ext>
            </a:extLst>
          </p:cNvPr>
          <p:cNvSpPr txBox="1"/>
          <p:nvPr/>
        </p:nvSpPr>
        <p:spPr>
          <a:xfrm>
            <a:off x="3930650" y="1092200"/>
            <a:ext cx="1600200" cy="584200"/>
          </a:xfrm>
          <a:prstGeom prst="rect">
            <a:avLst/>
          </a:prstGeom>
          <a:solidFill>
            <a:srgbClr val="D5E1E7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ja-JP" altLang="en-US" sz="3200" b="1" dirty="0">
                <a:solidFill>
                  <a:srgbClr val="000000"/>
                </a:solidFill>
                <a:latin typeface="MS Mincho" pitchFamily="49" charset="-128"/>
                <a:ea typeface="MS Mincho" pitchFamily="49" charset="-128"/>
              </a:rPr>
              <a:t>て</a:t>
            </a:r>
            <a:endParaRPr lang="en-US" altLang="ja-JP" sz="3200" b="1" dirty="0">
              <a:solidFill>
                <a:srgbClr val="000000"/>
              </a:solidFill>
              <a:latin typeface="MS Mincho" pitchFamily="49" charset="-128"/>
              <a:ea typeface="MS Mincho" pitchFamily="49" charset="-128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430DC6F-AA26-C08E-0200-123B9FF6360E}"/>
              </a:ext>
            </a:extLst>
          </p:cNvPr>
          <p:cNvSpPr txBox="1">
            <a:spLocks/>
          </p:cNvSpPr>
          <p:nvPr/>
        </p:nvSpPr>
        <p:spPr bwMode="auto">
          <a:xfrm>
            <a:off x="2970212" y="1676400"/>
            <a:ext cx="2590800" cy="762000"/>
          </a:xfrm>
          <a:prstGeom prst="rect">
            <a:avLst/>
          </a:prstGeom>
          <a:solidFill>
            <a:srgbClr val="D5E1E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65125" indent="-28257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fontAlgn="base">
              <a:spcBef>
                <a:spcPts val="600"/>
              </a:spcBef>
              <a:spcAft>
                <a:spcPct val="0"/>
              </a:spcAft>
              <a:buClr>
                <a:srgbClr val="4F81BD"/>
              </a:buClr>
              <a:buSzPct val="80000"/>
            </a:pPr>
            <a:r>
              <a:rPr lang="ja-JP" altLang="en-US" sz="3200" b="1">
                <a:solidFill>
                  <a:prstClr val="black"/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でます</a:t>
            </a:r>
            <a:endParaRPr lang="en-US" altLang="en-US" sz="3200" b="1">
              <a:solidFill>
                <a:prstClr val="black"/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D0EF32-F8BA-6DF0-0E1B-91B3BACE71AB}"/>
              </a:ext>
            </a:extLst>
          </p:cNvPr>
          <p:cNvSpPr txBox="1"/>
          <p:nvPr/>
        </p:nvSpPr>
        <p:spPr>
          <a:xfrm>
            <a:off x="3579812" y="1676400"/>
            <a:ext cx="1219200" cy="584200"/>
          </a:xfrm>
          <a:prstGeom prst="rect">
            <a:avLst/>
          </a:prstGeom>
          <a:solidFill>
            <a:srgbClr val="D5E1E7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ja-JP" altLang="en-US" sz="3200" b="1">
                <a:solidFill>
                  <a:srgbClr val="000000"/>
                </a:solidFill>
                <a:latin typeface="MS Mincho" pitchFamily="49" charset="-128"/>
                <a:ea typeface="MS Mincho" pitchFamily="49" charset="-128"/>
              </a:rPr>
              <a:t>て</a:t>
            </a:r>
            <a:endParaRPr lang="en-US" altLang="ja-JP" sz="3200" b="1">
              <a:solidFill>
                <a:srgbClr val="000000"/>
              </a:solidFill>
              <a:latin typeface="MS Mincho" pitchFamily="49" charset="-128"/>
              <a:ea typeface="MS Mincho" pitchFamily="49" charset="-128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930AB2F-C239-CBF2-0478-526FECC84DE3}"/>
              </a:ext>
            </a:extLst>
          </p:cNvPr>
          <p:cNvSpPr txBox="1">
            <a:spLocks/>
          </p:cNvSpPr>
          <p:nvPr/>
        </p:nvSpPr>
        <p:spPr bwMode="auto">
          <a:xfrm>
            <a:off x="2970212" y="2286000"/>
            <a:ext cx="2590800" cy="762000"/>
          </a:xfrm>
          <a:prstGeom prst="rect">
            <a:avLst/>
          </a:prstGeom>
          <a:solidFill>
            <a:srgbClr val="D5E1E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65125" indent="-28257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fontAlgn="base">
              <a:spcBef>
                <a:spcPts val="600"/>
              </a:spcBef>
              <a:spcAft>
                <a:spcPct val="0"/>
              </a:spcAft>
              <a:buClr>
                <a:srgbClr val="4F81BD"/>
              </a:buClr>
              <a:buSzPct val="80000"/>
            </a:pPr>
            <a:r>
              <a:rPr lang="ja-JP" altLang="en-US" sz="3200" b="1">
                <a:solidFill>
                  <a:srgbClr val="FF0000"/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おきます</a:t>
            </a:r>
            <a:endParaRPr lang="en-US" altLang="en-US" sz="3200" b="1">
              <a:solidFill>
                <a:srgbClr val="FF0000"/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B11E3A9-C10F-B355-03D0-D827D81DF9EE}"/>
              </a:ext>
            </a:extLst>
          </p:cNvPr>
          <p:cNvSpPr txBox="1"/>
          <p:nvPr/>
        </p:nvSpPr>
        <p:spPr>
          <a:xfrm>
            <a:off x="3884612" y="2286000"/>
            <a:ext cx="1295400" cy="584200"/>
          </a:xfrm>
          <a:prstGeom prst="rect">
            <a:avLst/>
          </a:prstGeom>
          <a:solidFill>
            <a:srgbClr val="D5E1E7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ja-JP" altLang="en-US" sz="3200" b="1">
                <a:solidFill>
                  <a:srgbClr val="FF0000"/>
                </a:solidFill>
                <a:latin typeface="MS Mincho" pitchFamily="49" charset="-128"/>
                <a:ea typeface="MS Mincho" pitchFamily="49" charset="-128"/>
              </a:rPr>
              <a:t>て</a:t>
            </a:r>
            <a:endParaRPr lang="en-US" altLang="ja-JP" sz="3200" b="1">
              <a:solidFill>
                <a:srgbClr val="FF0000"/>
              </a:solidFill>
              <a:latin typeface="MS Mincho" pitchFamily="49" charset="-128"/>
              <a:ea typeface="MS Mincho" pitchFamily="49" charset="-128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A3339F8-2283-CA41-C0C7-012443562B1B}"/>
              </a:ext>
            </a:extLst>
          </p:cNvPr>
          <p:cNvSpPr txBox="1">
            <a:spLocks/>
          </p:cNvSpPr>
          <p:nvPr/>
        </p:nvSpPr>
        <p:spPr bwMode="auto">
          <a:xfrm>
            <a:off x="2970212" y="2971800"/>
            <a:ext cx="2590800" cy="762000"/>
          </a:xfrm>
          <a:prstGeom prst="rect">
            <a:avLst/>
          </a:prstGeom>
          <a:solidFill>
            <a:srgbClr val="D5E1E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65125" indent="-28257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fontAlgn="base">
              <a:spcBef>
                <a:spcPts val="600"/>
              </a:spcBef>
              <a:spcAft>
                <a:spcPct val="0"/>
              </a:spcAft>
              <a:buClr>
                <a:srgbClr val="4F81BD"/>
              </a:buClr>
              <a:buSzPct val="80000"/>
            </a:pPr>
            <a:r>
              <a:rPr lang="ja-JP" altLang="en-US" sz="3200" b="1">
                <a:solidFill>
                  <a:srgbClr val="FF0000"/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みます</a:t>
            </a:r>
            <a:endParaRPr lang="en-US" altLang="en-US" sz="3200" b="1">
              <a:solidFill>
                <a:srgbClr val="FF0000"/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299DF67-BC24-6EC2-53B5-69F6531A34B7}"/>
              </a:ext>
            </a:extLst>
          </p:cNvPr>
          <p:cNvSpPr txBox="1"/>
          <p:nvPr/>
        </p:nvSpPr>
        <p:spPr>
          <a:xfrm>
            <a:off x="3503612" y="2971800"/>
            <a:ext cx="1524000" cy="584200"/>
          </a:xfrm>
          <a:prstGeom prst="rect">
            <a:avLst/>
          </a:prstGeom>
          <a:solidFill>
            <a:srgbClr val="D5E1E7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ja-JP" altLang="en-US" sz="3200" b="1">
                <a:solidFill>
                  <a:srgbClr val="FF0000"/>
                </a:solidFill>
                <a:latin typeface="MS Mincho" pitchFamily="49" charset="-128"/>
                <a:ea typeface="MS Mincho" pitchFamily="49" charset="-128"/>
              </a:rPr>
              <a:t>て</a:t>
            </a:r>
            <a:endParaRPr lang="en-US" altLang="ja-JP" sz="3200" b="1">
              <a:solidFill>
                <a:srgbClr val="FF0000"/>
              </a:solidFill>
              <a:latin typeface="MS Mincho" pitchFamily="49" charset="-128"/>
              <a:ea typeface="MS Mincho" pitchFamily="49" charset="-128"/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ACDAABDF-AD79-10DA-1A22-1488C0EB382B}"/>
              </a:ext>
            </a:extLst>
          </p:cNvPr>
          <p:cNvSpPr txBox="1">
            <a:spLocks/>
          </p:cNvSpPr>
          <p:nvPr/>
        </p:nvSpPr>
        <p:spPr bwMode="auto">
          <a:xfrm>
            <a:off x="2970212" y="3581400"/>
            <a:ext cx="2590800" cy="762000"/>
          </a:xfrm>
          <a:prstGeom prst="rect">
            <a:avLst/>
          </a:prstGeom>
          <a:solidFill>
            <a:srgbClr val="D5E1E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65125" indent="-28257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fontAlgn="base">
              <a:spcBef>
                <a:spcPts val="600"/>
              </a:spcBef>
              <a:spcAft>
                <a:spcPct val="0"/>
              </a:spcAft>
              <a:buClr>
                <a:srgbClr val="4F81BD"/>
              </a:buClr>
              <a:buSzPct val="80000"/>
            </a:pPr>
            <a:r>
              <a:rPr lang="ja-JP" altLang="en-US" sz="3200" b="1">
                <a:solidFill>
                  <a:srgbClr val="FF0000"/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かります</a:t>
            </a:r>
            <a:endParaRPr lang="en-US" altLang="en-US" sz="3200" b="1">
              <a:solidFill>
                <a:srgbClr val="FF0000"/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E7C0705-9EC8-8C06-2220-83137318C701}"/>
              </a:ext>
            </a:extLst>
          </p:cNvPr>
          <p:cNvSpPr txBox="1"/>
          <p:nvPr/>
        </p:nvSpPr>
        <p:spPr>
          <a:xfrm>
            <a:off x="3884612" y="3581400"/>
            <a:ext cx="1371600" cy="584200"/>
          </a:xfrm>
          <a:prstGeom prst="rect">
            <a:avLst/>
          </a:prstGeom>
          <a:solidFill>
            <a:srgbClr val="D5E1E7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ja-JP" altLang="en-US" sz="3200" b="1">
                <a:solidFill>
                  <a:srgbClr val="FF0000"/>
                </a:solidFill>
                <a:latin typeface="MS Mincho" pitchFamily="49" charset="-128"/>
                <a:ea typeface="MS Mincho" pitchFamily="49" charset="-128"/>
              </a:rPr>
              <a:t>て</a:t>
            </a:r>
            <a:endParaRPr lang="en-US" altLang="ja-JP" sz="3200" b="1">
              <a:solidFill>
                <a:srgbClr val="FF0000"/>
              </a:solidFill>
              <a:latin typeface="MS Mincho" pitchFamily="49" charset="-128"/>
              <a:ea typeface="MS Mincho" pitchFamily="49" charset="-128"/>
            </a:endParaRP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C945BA8F-A156-1E06-28A0-9017FBDFD811}"/>
              </a:ext>
            </a:extLst>
          </p:cNvPr>
          <p:cNvSpPr txBox="1">
            <a:spLocks/>
          </p:cNvSpPr>
          <p:nvPr/>
        </p:nvSpPr>
        <p:spPr bwMode="auto">
          <a:xfrm>
            <a:off x="2970212" y="4191000"/>
            <a:ext cx="2590800" cy="762000"/>
          </a:xfrm>
          <a:prstGeom prst="rect">
            <a:avLst/>
          </a:prstGeom>
          <a:solidFill>
            <a:srgbClr val="D5E1E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65125" indent="-28257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fontAlgn="base">
              <a:spcBef>
                <a:spcPts val="600"/>
              </a:spcBef>
              <a:spcAft>
                <a:spcPct val="0"/>
              </a:spcAft>
              <a:buClr>
                <a:srgbClr val="4F81BD"/>
              </a:buClr>
              <a:buSzPct val="80000"/>
            </a:pPr>
            <a:r>
              <a:rPr lang="ja-JP" altLang="en-US" sz="3200" b="1">
                <a:solidFill>
                  <a:srgbClr val="FF0000"/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います</a:t>
            </a:r>
            <a:endParaRPr lang="en-US" altLang="en-US" sz="3200" b="1">
              <a:solidFill>
                <a:srgbClr val="FF0000"/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D673726-319A-F49E-4CEF-384EC8B0BD83}"/>
              </a:ext>
            </a:extLst>
          </p:cNvPr>
          <p:cNvSpPr txBox="1"/>
          <p:nvPr/>
        </p:nvSpPr>
        <p:spPr>
          <a:xfrm>
            <a:off x="3503612" y="4191000"/>
            <a:ext cx="1524000" cy="584200"/>
          </a:xfrm>
          <a:prstGeom prst="rect">
            <a:avLst/>
          </a:prstGeom>
          <a:solidFill>
            <a:srgbClr val="D5E1E7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ja-JP" altLang="en-US" sz="3200" b="1">
                <a:solidFill>
                  <a:srgbClr val="FF0000"/>
                </a:solidFill>
                <a:latin typeface="MS Mincho" pitchFamily="49" charset="-128"/>
                <a:ea typeface="MS Mincho" pitchFamily="49" charset="-128"/>
              </a:rPr>
              <a:t>て</a:t>
            </a:r>
            <a:endParaRPr lang="en-US" altLang="ja-JP" sz="3200" b="1">
              <a:solidFill>
                <a:srgbClr val="FF0000"/>
              </a:solidFill>
              <a:latin typeface="MS Mincho" pitchFamily="49" charset="-128"/>
              <a:ea typeface="MS Mincho" pitchFamily="49" charset="-128"/>
            </a:endParaRP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0D9D0716-5C91-5B62-606A-7E94FADE59E8}"/>
              </a:ext>
            </a:extLst>
          </p:cNvPr>
          <p:cNvSpPr txBox="1">
            <a:spLocks/>
          </p:cNvSpPr>
          <p:nvPr/>
        </p:nvSpPr>
        <p:spPr bwMode="auto">
          <a:xfrm>
            <a:off x="2970212" y="4876800"/>
            <a:ext cx="2590800" cy="762000"/>
          </a:xfrm>
          <a:prstGeom prst="rect">
            <a:avLst/>
          </a:prstGeom>
          <a:solidFill>
            <a:srgbClr val="D5E1E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65125" indent="-28257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fontAlgn="base">
              <a:spcBef>
                <a:spcPts val="600"/>
              </a:spcBef>
              <a:spcAft>
                <a:spcPct val="0"/>
              </a:spcAft>
              <a:buClr>
                <a:srgbClr val="4F81BD"/>
              </a:buClr>
              <a:buSzPct val="80000"/>
            </a:pPr>
            <a:r>
              <a:rPr lang="ja-JP" altLang="en-US" sz="3200" b="1">
                <a:solidFill>
                  <a:prstClr val="black"/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むかえます</a:t>
            </a:r>
            <a:endParaRPr lang="en-US" altLang="en-US" sz="3200" b="1">
              <a:solidFill>
                <a:prstClr val="black"/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BCFE1F7-5F58-A0F8-8ABE-7E04758635FA}"/>
              </a:ext>
            </a:extLst>
          </p:cNvPr>
          <p:cNvSpPr txBox="1"/>
          <p:nvPr/>
        </p:nvSpPr>
        <p:spPr>
          <a:xfrm>
            <a:off x="4341812" y="4876800"/>
            <a:ext cx="1219200" cy="584200"/>
          </a:xfrm>
          <a:prstGeom prst="rect">
            <a:avLst/>
          </a:prstGeom>
          <a:solidFill>
            <a:srgbClr val="D5E1E7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ja-JP" altLang="en-US" sz="3200" b="1">
                <a:solidFill>
                  <a:srgbClr val="000000"/>
                </a:solidFill>
                <a:latin typeface="MS Mincho" pitchFamily="49" charset="-128"/>
                <a:ea typeface="MS Mincho" pitchFamily="49" charset="-128"/>
              </a:rPr>
              <a:t>て</a:t>
            </a:r>
            <a:endParaRPr lang="en-US" altLang="ja-JP" sz="3200" b="1">
              <a:solidFill>
                <a:srgbClr val="000000"/>
              </a:solidFill>
              <a:latin typeface="MS Mincho" pitchFamily="49" charset="-128"/>
              <a:ea typeface="MS Mincho" pitchFamily="49" charset="-128"/>
            </a:endParaRP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5A3E3BD9-9221-122C-5205-1EB3BA9995AC}"/>
              </a:ext>
            </a:extLst>
          </p:cNvPr>
          <p:cNvSpPr txBox="1">
            <a:spLocks/>
          </p:cNvSpPr>
          <p:nvPr/>
        </p:nvSpPr>
        <p:spPr bwMode="auto">
          <a:xfrm>
            <a:off x="2970212" y="5638800"/>
            <a:ext cx="2590800" cy="762000"/>
          </a:xfrm>
          <a:prstGeom prst="rect">
            <a:avLst/>
          </a:prstGeom>
          <a:solidFill>
            <a:srgbClr val="D5E1E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65125" indent="-28257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fontAlgn="base">
              <a:spcBef>
                <a:spcPts val="600"/>
              </a:spcBef>
              <a:spcAft>
                <a:spcPct val="0"/>
              </a:spcAft>
              <a:buClr>
                <a:srgbClr val="4F81BD"/>
              </a:buClr>
              <a:buSzPct val="80000"/>
            </a:pPr>
            <a:r>
              <a:rPr lang="ja-JP" altLang="en-US" sz="3200" b="1">
                <a:solidFill>
                  <a:prstClr val="black"/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かえます</a:t>
            </a:r>
            <a:endParaRPr lang="en-US" altLang="en-US" sz="3200" b="1">
              <a:solidFill>
                <a:prstClr val="black"/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A15DF50-DBB9-E21A-068F-513A42EF2DC1}"/>
              </a:ext>
            </a:extLst>
          </p:cNvPr>
          <p:cNvSpPr txBox="1"/>
          <p:nvPr/>
        </p:nvSpPr>
        <p:spPr>
          <a:xfrm>
            <a:off x="3960812" y="5638800"/>
            <a:ext cx="1219200" cy="584200"/>
          </a:xfrm>
          <a:prstGeom prst="rect">
            <a:avLst/>
          </a:prstGeom>
          <a:solidFill>
            <a:srgbClr val="D5E1E7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ja-JP" altLang="en-US" sz="3200" b="1">
                <a:solidFill>
                  <a:srgbClr val="000000"/>
                </a:solidFill>
                <a:latin typeface="MS Mincho" pitchFamily="49" charset="-128"/>
                <a:ea typeface="MS Mincho" pitchFamily="49" charset="-128"/>
              </a:rPr>
              <a:t>て</a:t>
            </a:r>
            <a:endParaRPr lang="en-US" altLang="ja-JP" sz="3200" b="1">
              <a:solidFill>
                <a:srgbClr val="000000"/>
              </a:solidFill>
              <a:latin typeface="MS Mincho" pitchFamily="49" charset="-128"/>
              <a:ea typeface="MS Mincho" pitchFamily="49" charset="-128"/>
            </a:endParaRP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11843787-B0A6-9636-0903-42560123052B}"/>
              </a:ext>
            </a:extLst>
          </p:cNvPr>
          <p:cNvSpPr txBox="1">
            <a:spLocks/>
          </p:cNvSpPr>
          <p:nvPr/>
        </p:nvSpPr>
        <p:spPr bwMode="auto">
          <a:xfrm>
            <a:off x="6399212" y="609600"/>
            <a:ext cx="3352800" cy="762000"/>
          </a:xfrm>
          <a:prstGeom prst="rect">
            <a:avLst/>
          </a:prstGeom>
          <a:solidFill>
            <a:srgbClr val="D5E1E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65125" indent="-28257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fontAlgn="base">
              <a:spcBef>
                <a:spcPts val="600"/>
              </a:spcBef>
              <a:spcAft>
                <a:spcPct val="0"/>
              </a:spcAft>
              <a:buClr>
                <a:srgbClr val="4F81BD"/>
              </a:buClr>
              <a:buSzPct val="80000"/>
            </a:pPr>
            <a:r>
              <a:rPr lang="ja-JP" altLang="en-US" sz="3200" b="1">
                <a:solidFill>
                  <a:prstClr val="black"/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つかれます</a:t>
            </a:r>
            <a:endParaRPr lang="en-US" altLang="en-US" sz="3200" b="1">
              <a:solidFill>
                <a:prstClr val="black"/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08F6C69-AEA0-3801-5918-94C0A9DE026A}"/>
              </a:ext>
            </a:extLst>
          </p:cNvPr>
          <p:cNvSpPr txBox="1"/>
          <p:nvPr/>
        </p:nvSpPr>
        <p:spPr>
          <a:xfrm>
            <a:off x="7770812" y="620713"/>
            <a:ext cx="1981200" cy="584200"/>
          </a:xfrm>
          <a:prstGeom prst="rect">
            <a:avLst/>
          </a:prstGeom>
          <a:solidFill>
            <a:srgbClr val="D5E1E7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ja-JP" altLang="en-US" sz="3200" b="1">
                <a:solidFill>
                  <a:srgbClr val="000000"/>
                </a:solidFill>
                <a:latin typeface="MS Mincho" pitchFamily="49" charset="-128"/>
                <a:ea typeface="MS Mincho" pitchFamily="49" charset="-128"/>
              </a:rPr>
              <a:t>て</a:t>
            </a:r>
            <a:endParaRPr lang="en-US" altLang="ja-JP" sz="3200" b="1">
              <a:solidFill>
                <a:srgbClr val="000000"/>
              </a:solidFill>
              <a:latin typeface="MS Mincho" pitchFamily="49" charset="-128"/>
              <a:ea typeface="MS Mincho" pitchFamily="49" charset="-128"/>
            </a:endParaRP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CF8EFA2F-EE2D-81AE-2BFF-ECEC71574FFB}"/>
              </a:ext>
            </a:extLst>
          </p:cNvPr>
          <p:cNvSpPr txBox="1">
            <a:spLocks/>
          </p:cNvSpPr>
          <p:nvPr/>
        </p:nvSpPr>
        <p:spPr bwMode="auto">
          <a:xfrm>
            <a:off x="6399212" y="1219200"/>
            <a:ext cx="3352800" cy="762000"/>
          </a:xfrm>
          <a:prstGeom prst="rect">
            <a:avLst/>
          </a:prstGeom>
          <a:solidFill>
            <a:srgbClr val="D5E1E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65125" indent="-28257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fontAlgn="base">
              <a:spcBef>
                <a:spcPts val="600"/>
              </a:spcBef>
              <a:spcAft>
                <a:spcPct val="0"/>
              </a:spcAft>
              <a:buClr>
                <a:srgbClr val="4F81BD"/>
              </a:buClr>
              <a:buSzPct val="80000"/>
            </a:pPr>
            <a:r>
              <a:rPr lang="ja-JP" altLang="en-US" sz="3200" b="1">
                <a:solidFill>
                  <a:prstClr val="black"/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さんぽします</a:t>
            </a:r>
            <a:endParaRPr lang="en-US" altLang="en-US" sz="3200" b="1">
              <a:solidFill>
                <a:prstClr val="black"/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A9A4818-ECD4-14C0-6225-A8D85A2FB136}"/>
              </a:ext>
            </a:extLst>
          </p:cNvPr>
          <p:cNvSpPr txBox="1"/>
          <p:nvPr/>
        </p:nvSpPr>
        <p:spPr>
          <a:xfrm>
            <a:off x="8188325" y="1204913"/>
            <a:ext cx="1524000" cy="584200"/>
          </a:xfrm>
          <a:prstGeom prst="rect">
            <a:avLst/>
          </a:prstGeom>
          <a:solidFill>
            <a:srgbClr val="D5E1E7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ja-JP" altLang="en-US" sz="3200" b="1">
                <a:solidFill>
                  <a:srgbClr val="000000"/>
                </a:solidFill>
                <a:latin typeface="MS Mincho" pitchFamily="49" charset="-128"/>
                <a:ea typeface="MS Mincho" pitchFamily="49" charset="-128"/>
              </a:rPr>
              <a:t>て</a:t>
            </a:r>
            <a:endParaRPr lang="en-US" altLang="ja-JP" sz="3200" b="1">
              <a:solidFill>
                <a:srgbClr val="000000"/>
              </a:solidFill>
              <a:latin typeface="MS Mincho" pitchFamily="49" charset="-128"/>
              <a:ea typeface="MS Mincho" pitchFamily="49" charset="-128"/>
            </a:endParaRP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315A7BF4-EEA2-C104-6E63-56FCC71196EA}"/>
              </a:ext>
            </a:extLst>
          </p:cNvPr>
          <p:cNvSpPr txBox="1">
            <a:spLocks/>
          </p:cNvSpPr>
          <p:nvPr/>
        </p:nvSpPr>
        <p:spPr bwMode="auto">
          <a:xfrm>
            <a:off x="6399212" y="1981200"/>
            <a:ext cx="3352800" cy="762000"/>
          </a:xfrm>
          <a:prstGeom prst="rect">
            <a:avLst/>
          </a:prstGeom>
          <a:solidFill>
            <a:srgbClr val="D5E1E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65125" indent="-28257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fontAlgn="base">
              <a:spcBef>
                <a:spcPts val="600"/>
              </a:spcBef>
              <a:spcAft>
                <a:spcPct val="0"/>
              </a:spcAft>
              <a:buClr>
                <a:srgbClr val="4F81BD"/>
              </a:buClr>
              <a:buSzPct val="80000"/>
            </a:pPr>
            <a:r>
              <a:rPr lang="ja-JP" altLang="en-US" sz="3200" b="1">
                <a:solidFill>
                  <a:prstClr val="black"/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けっこんします</a:t>
            </a:r>
            <a:endParaRPr lang="en-US" altLang="en-US" sz="3200" b="1">
              <a:solidFill>
                <a:prstClr val="black"/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BDAE862-398B-C369-2118-D1AF94181028}"/>
              </a:ext>
            </a:extLst>
          </p:cNvPr>
          <p:cNvSpPr txBox="1"/>
          <p:nvPr/>
        </p:nvSpPr>
        <p:spPr>
          <a:xfrm>
            <a:off x="8685212" y="1981200"/>
            <a:ext cx="990600" cy="584200"/>
          </a:xfrm>
          <a:prstGeom prst="rect">
            <a:avLst/>
          </a:prstGeom>
          <a:solidFill>
            <a:srgbClr val="D5E1E7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ja-JP" altLang="en-US" sz="3200" b="1">
                <a:solidFill>
                  <a:srgbClr val="000000"/>
                </a:solidFill>
                <a:latin typeface="MS Mincho" pitchFamily="49" charset="-128"/>
                <a:ea typeface="MS Mincho" pitchFamily="49" charset="-128"/>
              </a:rPr>
              <a:t>て</a:t>
            </a:r>
            <a:endParaRPr lang="en-US" altLang="ja-JP" sz="3200" b="1">
              <a:solidFill>
                <a:srgbClr val="000000"/>
              </a:solidFill>
              <a:latin typeface="MS Mincho" pitchFamily="49" charset="-128"/>
              <a:ea typeface="MS Mincho" pitchFamily="49" charset="-128"/>
            </a:endParaRPr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DC726E32-4A25-7BED-5062-50246AFC4FDC}"/>
              </a:ext>
            </a:extLst>
          </p:cNvPr>
          <p:cNvSpPr txBox="1">
            <a:spLocks/>
          </p:cNvSpPr>
          <p:nvPr/>
        </p:nvSpPr>
        <p:spPr bwMode="auto">
          <a:xfrm>
            <a:off x="6399212" y="2743200"/>
            <a:ext cx="3352800" cy="762000"/>
          </a:xfrm>
          <a:prstGeom prst="rect">
            <a:avLst/>
          </a:prstGeom>
          <a:solidFill>
            <a:srgbClr val="D5E1E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65125" indent="-28257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fontAlgn="base">
              <a:spcBef>
                <a:spcPts val="600"/>
              </a:spcBef>
              <a:spcAft>
                <a:spcPct val="0"/>
              </a:spcAft>
              <a:buClr>
                <a:srgbClr val="4F81BD"/>
              </a:buClr>
              <a:buSzPct val="80000"/>
            </a:pPr>
            <a:r>
              <a:rPr lang="ja-JP" altLang="en-US" sz="3200" b="1">
                <a:solidFill>
                  <a:prstClr val="black"/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しょくじします</a:t>
            </a:r>
            <a:endParaRPr lang="en-US" altLang="en-US" sz="3200" b="1">
              <a:solidFill>
                <a:prstClr val="black"/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56B113C-1D2E-DB30-AC97-80A7F50A3495}"/>
              </a:ext>
            </a:extLst>
          </p:cNvPr>
          <p:cNvSpPr txBox="1"/>
          <p:nvPr/>
        </p:nvSpPr>
        <p:spPr>
          <a:xfrm>
            <a:off x="8685212" y="2819400"/>
            <a:ext cx="990600" cy="584200"/>
          </a:xfrm>
          <a:prstGeom prst="rect">
            <a:avLst/>
          </a:prstGeom>
          <a:solidFill>
            <a:srgbClr val="D5E1E7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ja-JP" altLang="en-US" sz="3200" b="1">
                <a:solidFill>
                  <a:srgbClr val="000000"/>
                </a:solidFill>
                <a:latin typeface="MS Mincho" pitchFamily="49" charset="-128"/>
                <a:ea typeface="MS Mincho" pitchFamily="49" charset="-128"/>
              </a:rPr>
              <a:t>て</a:t>
            </a:r>
            <a:endParaRPr lang="en-US" altLang="ja-JP" sz="3200" b="1">
              <a:solidFill>
                <a:srgbClr val="000000"/>
              </a:solidFill>
              <a:latin typeface="MS Mincho" pitchFamily="49" charset="-128"/>
              <a:ea typeface="MS Mincho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71076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 nodeType="clickPar">
                      <p:stCondLst>
                        <p:cond delay="indefinite"/>
                      </p:stCondLst>
                      <p:childTnLst>
                        <p:par>
                          <p:cTn id="9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 nodeType="clickPar">
                      <p:stCondLst>
                        <p:cond delay="indefinite"/>
                      </p:stCondLst>
                      <p:childTnLst>
                        <p:par>
                          <p:cTn id="9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7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 nodeType="clickPar">
                      <p:stCondLst>
                        <p:cond delay="indefinite"/>
                      </p:stCondLst>
                      <p:childTnLst>
                        <p:par>
                          <p:cTn id="10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 nodeType="clickPar">
                      <p:stCondLst>
                        <p:cond delay="indefinite"/>
                      </p:stCondLst>
                      <p:childTnLst>
                        <p:par>
                          <p:cTn id="1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 nodeType="clickPar">
                      <p:stCondLst>
                        <p:cond delay="indefinite"/>
                      </p:stCondLst>
                      <p:childTnLst>
                        <p:par>
                          <p:cTn id="1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7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 nodeType="clickPar">
                      <p:stCondLst>
                        <p:cond delay="indefinite"/>
                      </p:stCondLst>
                      <p:childTnLst>
                        <p:par>
                          <p:cTn id="1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18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18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 nodeType="clickPar">
                      <p:stCondLst>
                        <p:cond delay="indefinite"/>
                      </p:stCondLst>
                      <p:childTnLst>
                        <p:par>
                          <p:cTn id="1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 nodeType="clickPar">
                      <p:stCondLst>
                        <p:cond delay="indefinite"/>
                      </p:stCondLst>
                      <p:childTnLst>
                        <p:par>
                          <p:cTn id="1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7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 nodeType="clickPar">
                      <p:stCondLst>
                        <p:cond delay="indefinite"/>
                      </p:stCondLst>
                      <p:childTnLst>
                        <p:par>
                          <p:cTn id="1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7" dur="500" fill="hold"/>
                                        <p:tgtEl>
                                          <p:spTgt spid="20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8" dur="500" fill="hold"/>
                                        <p:tgtEl>
                                          <p:spTgt spid="20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 nodeType="clickPar">
                      <p:stCondLst>
                        <p:cond delay="indefinite"/>
                      </p:stCondLst>
                      <p:childTnLst>
                        <p:par>
                          <p:cTn id="1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3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4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 nodeType="clickPar">
                      <p:stCondLst>
                        <p:cond delay="indefinite"/>
                      </p:stCondLst>
                      <p:childTnLst>
                        <p:par>
                          <p:cTn id="1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7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 nodeType="clickPar">
                      <p:stCondLst>
                        <p:cond delay="indefinite"/>
                      </p:stCondLst>
                      <p:childTnLst>
                        <p:par>
                          <p:cTn id="1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7" dur="500" fill="hold"/>
                                        <p:tgtEl>
                                          <p:spTgt spid="22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8" dur="500" fill="hold"/>
                                        <p:tgtEl>
                                          <p:spTgt spid="22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 nodeType="clickPar">
                      <p:stCondLst>
                        <p:cond delay="indefinite"/>
                      </p:stCondLst>
                      <p:childTnLst>
                        <p:par>
                          <p:cTn id="1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3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4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 nodeType="clickPar">
                      <p:stCondLst>
                        <p:cond delay="indefinite"/>
                      </p:stCondLst>
                      <p:childTnLst>
                        <p:par>
                          <p:cTn id="1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7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 nodeType="clickPar">
                      <p:stCondLst>
                        <p:cond delay="indefinite"/>
                      </p:stCondLst>
                      <p:childTnLst>
                        <p:par>
                          <p:cTn id="1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7" dur="500" fill="hold"/>
                                        <p:tgtEl>
                                          <p:spTgt spid="28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8" dur="500" fill="hold"/>
                                        <p:tgtEl>
                                          <p:spTgt spid="28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 nodeType="clickPar">
                      <p:stCondLst>
                        <p:cond delay="indefinite"/>
                      </p:stCondLst>
                      <p:childTnLst>
                        <p:par>
                          <p:cTn id="19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3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4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 nodeType="clickPar">
                      <p:stCondLst>
                        <p:cond delay="indefinite"/>
                      </p:stCondLst>
                      <p:childTnLst>
                        <p:par>
                          <p:cTn id="19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7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 nodeType="clickPar">
                      <p:stCondLst>
                        <p:cond delay="indefinite"/>
                      </p:stCondLst>
                      <p:childTnLst>
                        <p:par>
                          <p:cTn id="20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7" dur="500" fill="hold"/>
                                        <p:tgtEl>
                                          <p:spTgt spid="30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8" dur="500" fill="hold"/>
                                        <p:tgtEl>
                                          <p:spTgt spid="30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 nodeType="clickPar">
                      <p:stCondLst>
                        <p:cond delay="indefinite"/>
                      </p:stCondLst>
                      <p:childTnLst>
                        <p:par>
                          <p:cTn id="2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3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4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5" fill="hold" nodeType="clickPar">
                      <p:stCondLst>
                        <p:cond delay="indefinite"/>
                      </p:stCondLst>
                      <p:childTnLst>
                        <p:par>
                          <p:cTn id="2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7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3" fill="hold" nodeType="clickPar">
                      <p:stCondLst>
                        <p:cond delay="indefinite"/>
                      </p:stCondLst>
                      <p:childTnLst>
                        <p:par>
                          <p:cTn id="2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7" dur="500" fill="hold"/>
                                        <p:tgtEl>
                                          <p:spTgt spid="32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8" dur="500" fill="hold"/>
                                        <p:tgtEl>
                                          <p:spTgt spid="32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9" fill="hold" nodeType="clickPar">
                      <p:stCondLst>
                        <p:cond delay="indefinite"/>
                      </p:stCondLst>
                      <p:childTnLst>
                        <p:par>
                          <p:cTn id="2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3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4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5" fill="hold" nodeType="clickPar">
                      <p:stCondLst>
                        <p:cond delay="indefinite"/>
                      </p:stCondLst>
                      <p:childTnLst>
                        <p:par>
                          <p:cTn id="2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7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3" fill="hold" nodeType="clickPar">
                      <p:stCondLst>
                        <p:cond delay="indefinite"/>
                      </p:stCondLst>
                      <p:childTnLst>
                        <p:par>
                          <p:cTn id="2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7" dur="500" fill="hold"/>
                                        <p:tgtEl>
                                          <p:spTgt spid="34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8" dur="500" fill="hold"/>
                                        <p:tgtEl>
                                          <p:spTgt spid="34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9" fill="hold" nodeType="clickPar">
                      <p:stCondLst>
                        <p:cond delay="indefinite"/>
                      </p:stCondLst>
                      <p:childTnLst>
                        <p:par>
                          <p:cTn id="2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3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4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5" fill="hold" nodeType="clickPar">
                      <p:stCondLst>
                        <p:cond delay="indefinite"/>
                      </p:stCondLst>
                      <p:childTnLst>
                        <p:par>
                          <p:cTn id="2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7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animBg="1"/>
      <p:bldP spid="5" grpId="0" animBg="1"/>
      <p:bldP spid="6" grpId="0" build="p" animBg="1"/>
      <p:bldP spid="7" grpId="0" animBg="1"/>
      <p:bldP spid="8" grpId="0" build="p" animBg="1"/>
      <p:bldP spid="9" grpId="0" animBg="1"/>
      <p:bldP spid="10" grpId="0" build="p" animBg="1"/>
      <p:bldP spid="11" grpId="0" animBg="1"/>
      <p:bldP spid="12" grpId="0" build="p" animBg="1"/>
      <p:bldP spid="13" grpId="0" animBg="1"/>
      <p:bldP spid="14" grpId="0" build="p" animBg="1"/>
      <p:bldP spid="15" grpId="0" animBg="1"/>
      <p:bldP spid="18" grpId="0" build="p" animBg="1"/>
      <p:bldP spid="19" grpId="0" animBg="1"/>
      <p:bldP spid="20" grpId="0" build="p" animBg="1"/>
      <p:bldP spid="21" grpId="0" animBg="1"/>
      <p:bldP spid="22" grpId="0" build="p" animBg="1"/>
      <p:bldP spid="23" grpId="0" animBg="1"/>
      <p:bldP spid="28" grpId="0" build="p" animBg="1"/>
      <p:bldP spid="29" grpId="0" animBg="1"/>
      <p:bldP spid="30" grpId="0" build="p" animBg="1"/>
      <p:bldP spid="31" grpId="0" animBg="1"/>
      <p:bldP spid="32" grpId="0" build="p" animBg="1"/>
      <p:bldP spid="33" grpId="0" animBg="1"/>
      <p:bldP spid="34" grpId="0" build="p" animBg="1"/>
      <p:bldP spid="35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2E81FCD7-8132-314A-9D72-3096EF57683D}"/>
              </a:ext>
            </a:extLst>
          </p:cNvPr>
          <p:cNvSpPr txBox="1">
            <a:spLocks/>
          </p:cNvSpPr>
          <p:nvPr/>
        </p:nvSpPr>
        <p:spPr bwMode="auto">
          <a:xfrm>
            <a:off x="531812" y="1540670"/>
            <a:ext cx="8734425" cy="8382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>
              <a:defRPr/>
            </a:pPr>
            <a:r>
              <a:rPr lang="ja-JP" altLang="en-US" sz="4000" b="1" dirty="0">
                <a:solidFill>
                  <a:schemeClr val="bg1"/>
                </a:solidFill>
                <a:latin typeface="MS Mincho" pitchFamily="49" charset="-128"/>
                <a:ea typeface="MS Mincho" pitchFamily="49" charset="-128"/>
              </a:rPr>
              <a:t>①おさら</a:t>
            </a:r>
            <a:r>
              <a:rPr lang="ja-JP" altLang="en-US" sz="4000" b="1">
                <a:solidFill>
                  <a:schemeClr val="bg1"/>
                </a:solidFill>
                <a:latin typeface="MS Mincho" pitchFamily="49" charset="-128"/>
                <a:ea typeface="MS Mincho" pitchFamily="49" charset="-128"/>
              </a:rPr>
              <a:t>を　あらいます</a:t>
            </a:r>
            <a:r>
              <a:rPr lang="ja-JP" altLang="en-US" sz="4000" b="1" dirty="0">
                <a:solidFill>
                  <a:schemeClr val="bg1"/>
                </a:solidFill>
                <a:latin typeface="MS Mincho" pitchFamily="49" charset="-128"/>
                <a:ea typeface="MS Mincho" pitchFamily="49" charset="-128"/>
              </a:rPr>
              <a:t>。</a:t>
            </a:r>
            <a:endParaRPr lang="en-US" altLang="en-US" sz="4000" b="1" dirty="0">
              <a:solidFill>
                <a:schemeClr val="bg1"/>
              </a:solidFill>
              <a:latin typeface="MS Mincho" pitchFamily="49" charset="-128"/>
              <a:ea typeface="MS Mincho" pitchFamily="49" charset="-128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E3653A5-1880-E440-ACA1-50134745C415}"/>
              </a:ext>
            </a:extLst>
          </p:cNvPr>
          <p:cNvSpPr txBox="1">
            <a:spLocks/>
          </p:cNvSpPr>
          <p:nvPr/>
        </p:nvSpPr>
        <p:spPr bwMode="auto">
          <a:xfrm>
            <a:off x="531811" y="2438400"/>
            <a:ext cx="8734425" cy="8382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>
              <a:defRPr/>
            </a:pPr>
            <a:r>
              <a:rPr lang="ja-JP" altLang="en-US" sz="4000" b="1" dirty="0">
                <a:solidFill>
                  <a:schemeClr val="bg1"/>
                </a:solidFill>
                <a:latin typeface="MS Mincho" pitchFamily="49" charset="-128"/>
                <a:ea typeface="MS Mincho" pitchFamily="49" charset="-128"/>
              </a:rPr>
              <a:t>②うた</a:t>
            </a:r>
            <a:r>
              <a:rPr lang="ja-JP" altLang="en-US" sz="4000" b="1">
                <a:solidFill>
                  <a:schemeClr val="bg1"/>
                </a:solidFill>
                <a:latin typeface="MS Mincho" pitchFamily="49" charset="-128"/>
                <a:ea typeface="MS Mincho" pitchFamily="49" charset="-128"/>
              </a:rPr>
              <a:t>を　うたいます</a:t>
            </a:r>
            <a:r>
              <a:rPr lang="ja-JP" altLang="en-US" sz="4000" b="1" dirty="0">
                <a:solidFill>
                  <a:schemeClr val="bg1"/>
                </a:solidFill>
                <a:latin typeface="MS Mincho" pitchFamily="49" charset="-128"/>
                <a:ea typeface="MS Mincho" pitchFamily="49" charset="-128"/>
              </a:rPr>
              <a:t>。</a:t>
            </a:r>
            <a:endParaRPr lang="en-US" altLang="en-US" sz="4000" b="1" dirty="0">
              <a:solidFill>
                <a:schemeClr val="bg1"/>
              </a:solidFill>
              <a:latin typeface="MS Mincho" pitchFamily="49" charset="-128"/>
              <a:ea typeface="MS Mincho" pitchFamily="49" charset="-128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C59E9D0-9DF4-3944-95E6-5955803F2DC3}"/>
              </a:ext>
            </a:extLst>
          </p:cNvPr>
          <p:cNvSpPr txBox="1">
            <a:spLocks/>
          </p:cNvSpPr>
          <p:nvPr/>
        </p:nvSpPr>
        <p:spPr bwMode="auto">
          <a:xfrm>
            <a:off x="530224" y="3327401"/>
            <a:ext cx="8736012" cy="8382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>
              <a:defRPr/>
            </a:pPr>
            <a:r>
              <a:rPr lang="ja-JP" altLang="en-US" sz="4000" b="1" dirty="0">
                <a:solidFill>
                  <a:schemeClr val="bg1"/>
                </a:solidFill>
                <a:latin typeface="MS Mincho" pitchFamily="49" charset="-128"/>
                <a:ea typeface="MS Mincho" pitchFamily="49" charset="-128"/>
              </a:rPr>
              <a:t>③ギター</a:t>
            </a:r>
            <a:r>
              <a:rPr lang="ja-JP" altLang="en-US" sz="4000" b="1">
                <a:solidFill>
                  <a:schemeClr val="bg1"/>
                </a:solidFill>
                <a:latin typeface="MS Mincho" pitchFamily="49" charset="-128"/>
                <a:ea typeface="MS Mincho" pitchFamily="49" charset="-128"/>
              </a:rPr>
              <a:t>を　ひきます</a:t>
            </a:r>
            <a:r>
              <a:rPr lang="ja-JP" altLang="en-US" sz="4000" b="1" dirty="0">
                <a:solidFill>
                  <a:schemeClr val="bg1"/>
                </a:solidFill>
                <a:latin typeface="MS Mincho" pitchFamily="49" charset="-128"/>
                <a:ea typeface="MS Mincho" pitchFamily="49" charset="-128"/>
              </a:rPr>
              <a:t>。</a:t>
            </a:r>
            <a:endParaRPr lang="en-US" altLang="en-US" sz="4000" b="1" dirty="0">
              <a:solidFill>
                <a:schemeClr val="bg1"/>
              </a:solidFill>
              <a:latin typeface="MS Mincho" pitchFamily="49" charset="-128"/>
              <a:ea typeface="MS Mincho" pitchFamily="49" charset="-128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2AA5CDA-9BB7-3E5C-B561-396B041764CC}"/>
              </a:ext>
            </a:extLst>
          </p:cNvPr>
          <p:cNvSpPr txBox="1"/>
          <p:nvPr/>
        </p:nvSpPr>
        <p:spPr>
          <a:xfrm>
            <a:off x="1190764" y="74908"/>
            <a:ext cx="987238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ja-JP" altLang="en-US" sz="4000"/>
              <a:t>　　 </a:t>
            </a:r>
            <a:r>
              <a:rPr lang="ja-JP" altLang="en-US" sz="3200"/>
              <a:t>き</a:t>
            </a:r>
            <a:endParaRPr lang="en-VN" sz="4000" dirty="0"/>
          </a:p>
          <a:p>
            <a:pPr>
              <a:lnSpc>
                <a:spcPct val="90000"/>
              </a:lnSpc>
            </a:pPr>
            <a:r>
              <a:rPr lang="en-VN" sz="4000" dirty="0"/>
              <a:t>CDを聞きます</a:t>
            </a:r>
            <a:r>
              <a:rPr lang="ja-JP" altLang="en-US" sz="4000"/>
              <a:t>　→ </a:t>
            </a:r>
            <a:r>
              <a:rPr lang="en-US" altLang="ja-JP" sz="4000" dirty="0"/>
              <a:t>CD</a:t>
            </a:r>
            <a:r>
              <a:rPr lang="ja-JP" altLang="en-US" sz="4000"/>
              <a:t> を　きいています。</a:t>
            </a:r>
            <a:endParaRPr lang="en-VN" sz="40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8132A8B-F11F-8941-37CC-B9D37E27CBC5}"/>
              </a:ext>
            </a:extLst>
          </p:cNvPr>
          <p:cNvSpPr txBox="1">
            <a:spLocks/>
          </p:cNvSpPr>
          <p:nvPr/>
        </p:nvSpPr>
        <p:spPr bwMode="auto">
          <a:xfrm>
            <a:off x="530224" y="4224070"/>
            <a:ext cx="8736012" cy="8382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>
              <a:defRPr/>
            </a:pPr>
            <a:r>
              <a:rPr lang="ja-JP" altLang="en-US" sz="4000" b="1" dirty="0">
                <a:solidFill>
                  <a:schemeClr val="bg1"/>
                </a:solidFill>
                <a:latin typeface="MS Mincho" pitchFamily="49" charset="-128"/>
                <a:ea typeface="MS Mincho" pitchFamily="49" charset="-128"/>
              </a:rPr>
              <a:t>④でんわ</a:t>
            </a:r>
            <a:r>
              <a:rPr lang="ja-JP" altLang="en-US" sz="4000" b="1">
                <a:solidFill>
                  <a:schemeClr val="bg1"/>
                </a:solidFill>
                <a:latin typeface="MS Mincho" pitchFamily="49" charset="-128"/>
                <a:ea typeface="MS Mincho" pitchFamily="49" charset="-128"/>
              </a:rPr>
              <a:t>を　かけます。</a:t>
            </a:r>
            <a:endParaRPr lang="en-US" altLang="en-US" sz="4000" b="1" dirty="0">
              <a:solidFill>
                <a:schemeClr val="bg1"/>
              </a:solidFill>
              <a:latin typeface="MS Mincho" pitchFamily="49" charset="-128"/>
              <a:ea typeface="MS Mincho" pitchFamily="49" charset="-128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ACEA6D4-33BE-F0F1-77F7-0A9EE80282E8}"/>
              </a:ext>
            </a:extLst>
          </p:cNvPr>
          <p:cNvSpPr txBox="1">
            <a:spLocks/>
          </p:cNvSpPr>
          <p:nvPr/>
        </p:nvSpPr>
        <p:spPr bwMode="auto">
          <a:xfrm>
            <a:off x="531811" y="5083835"/>
            <a:ext cx="8734425" cy="8382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>
              <a:defRPr/>
            </a:pPr>
            <a:r>
              <a:rPr lang="ja-JP" altLang="en-US" sz="4000" b="1" dirty="0">
                <a:solidFill>
                  <a:schemeClr val="bg1"/>
                </a:solidFill>
                <a:latin typeface="MS Mincho" pitchFamily="49" charset="-128"/>
                <a:ea typeface="MS Mincho" pitchFamily="49" charset="-128"/>
              </a:rPr>
              <a:t>⑤ともだち</a:t>
            </a:r>
            <a:r>
              <a:rPr lang="ja-JP" altLang="en-US" sz="4000" b="1">
                <a:solidFill>
                  <a:schemeClr val="bg1"/>
                </a:solidFill>
                <a:latin typeface="MS Mincho" pitchFamily="49" charset="-128"/>
                <a:ea typeface="MS Mincho" pitchFamily="49" charset="-128"/>
              </a:rPr>
              <a:t>と　はなします</a:t>
            </a:r>
            <a:r>
              <a:rPr lang="ja-JP" altLang="en-US" sz="4000" b="1" dirty="0">
                <a:solidFill>
                  <a:schemeClr val="bg1"/>
                </a:solidFill>
                <a:latin typeface="MS Mincho" pitchFamily="49" charset="-128"/>
                <a:ea typeface="MS Mincho" pitchFamily="49" charset="-128"/>
              </a:rPr>
              <a:t>。</a:t>
            </a:r>
            <a:endParaRPr lang="en-US" altLang="en-US" sz="4000" b="1" dirty="0">
              <a:solidFill>
                <a:schemeClr val="bg1"/>
              </a:solidFill>
              <a:latin typeface="MS Mincho" pitchFamily="49" charset="-128"/>
              <a:ea typeface="MS Mincho" pitchFamily="49" charset="-128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E6B5DA4-0F6D-2179-A4D0-95B3843BAA7D}"/>
              </a:ext>
            </a:extLst>
          </p:cNvPr>
          <p:cNvSpPr txBox="1">
            <a:spLocks/>
          </p:cNvSpPr>
          <p:nvPr/>
        </p:nvSpPr>
        <p:spPr bwMode="auto">
          <a:xfrm>
            <a:off x="533802" y="5943600"/>
            <a:ext cx="8736013" cy="8382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>
              <a:defRPr/>
            </a:pPr>
            <a:r>
              <a:rPr lang="ja-JP" altLang="en-US" sz="4000" b="1" dirty="0">
                <a:solidFill>
                  <a:schemeClr val="bg1"/>
                </a:solidFill>
                <a:latin typeface="MS Mincho" pitchFamily="49" charset="-128"/>
                <a:ea typeface="MS Mincho" pitchFamily="49" charset="-128"/>
              </a:rPr>
              <a:t>⑥たばこ</a:t>
            </a:r>
            <a:r>
              <a:rPr lang="ja-JP" altLang="en-US" sz="4000" b="1">
                <a:solidFill>
                  <a:schemeClr val="bg1"/>
                </a:solidFill>
                <a:latin typeface="MS Mincho" pitchFamily="49" charset="-128"/>
                <a:ea typeface="MS Mincho" pitchFamily="49" charset="-128"/>
              </a:rPr>
              <a:t>を　すいます</a:t>
            </a:r>
            <a:r>
              <a:rPr lang="ja-JP" altLang="en-US" sz="4000" b="1" dirty="0">
                <a:solidFill>
                  <a:schemeClr val="bg1"/>
                </a:solidFill>
                <a:latin typeface="MS Mincho" pitchFamily="49" charset="-128"/>
                <a:ea typeface="MS Mincho" pitchFamily="49" charset="-128"/>
              </a:rPr>
              <a:t>。</a:t>
            </a:r>
            <a:endParaRPr lang="en-US" altLang="en-US" sz="4000" b="1" dirty="0">
              <a:solidFill>
                <a:schemeClr val="bg1"/>
              </a:solidFill>
              <a:latin typeface="MS Mincho" pitchFamily="49" charset="-128"/>
              <a:ea typeface="MS Mincho" pitchFamily="49" charset="-128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  <p:bldP spid="3" grpId="0" animBg="1"/>
      <p:bldP spid="4" grpId="0" animBg="1"/>
      <p:bldP spid="7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>
            <a:extLst>
              <a:ext uri="{FF2B5EF4-FFF2-40B4-BE49-F238E27FC236}">
                <a16:creationId xmlns:a16="http://schemas.microsoft.com/office/drawing/2014/main" id="{1A31469D-73E1-7140-965C-336D42A90F4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579812" y="152400"/>
            <a:ext cx="5410200" cy="838200"/>
          </a:xfrm>
          <a:solidFill>
            <a:srgbClr val="FFFF00"/>
          </a:solidFill>
        </p:spPr>
        <p:txBody>
          <a:bodyPr/>
          <a:lstStyle/>
          <a:p>
            <a:r>
              <a:rPr lang="ja-JP" altLang="en-US">
                <a:solidFill>
                  <a:schemeClr val="bg1">
                    <a:lumMod val="95000"/>
                    <a:lumOff val="5000"/>
                  </a:schemeClr>
                </a:solidFill>
                <a:ea typeface="MS PGothic" panose="020B0600070205080204" pitchFamily="34" charset="-128"/>
              </a:rPr>
              <a:t>なにを　していますか。</a:t>
            </a:r>
            <a:endParaRPr lang="en-US" altLang="en-US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3555" name="Content Placeholder 2">
            <a:extLst>
              <a:ext uri="{FF2B5EF4-FFF2-40B4-BE49-F238E27FC236}">
                <a16:creationId xmlns:a16="http://schemas.microsoft.com/office/drawing/2014/main" id="{B95E553F-8080-204F-9607-62207F2E4D70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en-US" altLang="en-US"/>
          </a:p>
        </p:txBody>
      </p:sp>
      <p:pic>
        <p:nvPicPr>
          <p:cNvPr id="18436" name="Picture 4" descr="D:\Giang day\Tranh quyen dekiru\Ｃｈｕｐ　ａｎｈ.jpg">
            <a:extLst>
              <a:ext uri="{FF2B5EF4-FFF2-40B4-BE49-F238E27FC236}">
                <a16:creationId xmlns:a16="http://schemas.microsoft.com/office/drawing/2014/main" id="{590DA998-D625-1144-BB9D-B5E4444625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3162" y="1047750"/>
            <a:ext cx="4762500" cy="476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97FB8DBA-7C45-8E40-B37E-C2C02A708FBB}"/>
              </a:ext>
            </a:extLst>
          </p:cNvPr>
          <p:cNvSpPr txBox="1">
            <a:spLocks/>
          </p:cNvSpPr>
          <p:nvPr/>
        </p:nvSpPr>
        <p:spPr bwMode="auto">
          <a:xfrm>
            <a:off x="2894012" y="5867400"/>
            <a:ext cx="7467600" cy="838200"/>
          </a:xfrm>
          <a:prstGeom prst="rect">
            <a:avLst/>
          </a:prstGeom>
          <a:solidFill>
            <a:srgbClr val="00B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ja-JP" altLang="en-US" sz="4000" b="1">
                <a:solidFill>
                  <a:schemeClr val="bg1"/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しゃしんを　とって　います。</a:t>
            </a:r>
            <a:endParaRPr lang="en-US" altLang="en-US" sz="4000" b="1">
              <a:solidFill>
                <a:schemeClr val="bg1"/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8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4" grpId="0" animBg="1"/>
      <p:bldP spid="5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>
            <a:extLst>
              <a:ext uri="{FF2B5EF4-FFF2-40B4-BE49-F238E27FC236}">
                <a16:creationId xmlns:a16="http://schemas.microsoft.com/office/drawing/2014/main" id="{FA9DBED6-F903-FE4F-8612-96CA10CBBF1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579813" y="152400"/>
            <a:ext cx="5503863" cy="838200"/>
          </a:xfrm>
          <a:solidFill>
            <a:srgbClr val="FFFF00"/>
          </a:solidFill>
        </p:spPr>
        <p:txBody>
          <a:bodyPr/>
          <a:lstStyle/>
          <a:p>
            <a:r>
              <a:rPr lang="ja-JP" altLang="en-US">
                <a:solidFill>
                  <a:schemeClr val="bg1">
                    <a:lumMod val="95000"/>
                    <a:lumOff val="5000"/>
                  </a:schemeClr>
                </a:solidFill>
                <a:ea typeface="MS PGothic" panose="020B0600070205080204" pitchFamily="34" charset="-128"/>
              </a:rPr>
              <a:t>なにを　していますか。</a:t>
            </a:r>
            <a:endParaRPr lang="en-US" altLang="en-US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4579" name="Content Placeholder 2">
            <a:extLst>
              <a:ext uri="{FF2B5EF4-FFF2-40B4-BE49-F238E27FC236}">
                <a16:creationId xmlns:a16="http://schemas.microsoft.com/office/drawing/2014/main" id="{C7E554C0-D23C-4647-98E8-643AF194116A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95C5386-9EF5-0F4A-9196-72A8C079982D}"/>
              </a:ext>
            </a:extLst>
          </p:cNvPr>
          <p:cNvSpPr txBox="1">
            <a:spLocks/>
          </p:cNvSpPr>
          <p:nvPr/>
        </p:nvSpPr>
        <p:spPr bwMode="auto">
          <a:xfrm>
            <a:off x="2894012" y="5867400"/>
            <a:ext cx="7010400" cy="838200"/>
          </a:xfrm>
          <a:prstGeom prst="rect">
            <a:avLst/>
          </a:prstGeom>
          <a:solidFill>
            <a:srgbClr val="00B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ja-JP" altLang="en-US" sz="4000" b="1">
                <a:latin typeface="MS Mincho" panose="02020609040205080304" pitchFamily="49" charset="-128"/>
                <a:ea typeface="MS Mincho" panose="02020609040205080304" pitchFamily="49" charset="-128"/>
              </a:rPr>
              <a:t>ギターを　ひいて　います。</a:t>
            </a:r>
            <a:endParaRPr lang="en-US" altLang="en-US" sz="4000" b="1"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pic>
        <p:nvPicPr>
          <p:cNvPr id="24581" name="Picture 2" descr="D:\Giang day\Tranh quyen dekiru\Ｃｈｏｉ　ｄａｎ.jpg">
            <a:extLst>
              <a:ext uri="{FF2B5EF4-FFF2-40B4-BE49-F238E27FC236}">
                <a16:creationId xmlns:a16="http://schemas.microsoft.com/office/drawing/2014/main" id="{36EC0D58-98E0-654A-B1A0-AB60BA1D67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7413" y="1143001"/>
            <a:ext cx="5656263" cy="464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4" grpId="0" animBg="1"/>
      <p:bldP spid="5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>
            <a:extLst>
              <a:ext uri="{FF2B5EF4-FFF2-40B4-BE49-F238E27FC236}">
                <a16:creationId xmlns:a16="http://schemas.microsoft.com/office/drawing/2014/main" id="{32CABE07-D6CB-F44F-8B76-54B7010510C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579812" y="152400"/>
            <a:ext cx="5284788" cy="838200"/>
          </a:xfrm>
          <a:solidFill>
            <a:srgbClr val="FFFF00"/>
          </a:solidFill>
        </p:spPr>
        <p:txBody>
          <a:bodyPr/>
          <a:lstStyle/>
          <a:p>
            <a:r>
              <a:rPr lang="ja-JP" altLang="en-US">
                <a:solidFill>
                  <a:schemeClr val="bg1">
                    <a:lumMod val="95000"/>
                    <a:lumOff val="5000"/>
                  </a:schemeClr>
                </a:solidFill>
                <a:ea typeface="MS PGothic" panose="020B0600070205080204" pitchFamily="34" charset="-128"/>
              </a:rPr>
              <a:t>なにを　していますか。</a:t>
            </a:r>
            <a:endParaRPr lang="en-US" altLang="en-US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7E02478-E16E-0443-835A-E39A41F98127}"/>
              </a:ext>
            </a:extLst>
          </p:cNvPr>
          <p:cNvSpPr txBox="1">
            <a:spLocks/>
          </p:cNvSpPr>
          <p:nvPr/>
        </p:nvSpPr>
        <p:spPr bwMode="auto">
          <a:xfrm>
            <a:off x="2894012" y="5867400"/>
            <a:ext cx="6248400" cy="838200"/>
          </a:xfrm>
          <a:prstGeom prst="rect">
            <a:avLst/>
          </a:prstGeom>
          <a:solidFill>
            <a:srgbClr val="00B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ja-JP" altLang="en-US" sz="4000" b="1">
                <a:latin typeface="MS Mincho" panose="02020609040205080304" pitchFamily="49" charset="-128"/>
                <a:ea typeface="MS Mincho" panose="02020609040205080304" pitchFamily="49" charset="-128"/>
              </a:rPr>
              <a:t>しょくじして　います。</a:t>
            </a:r>
            <a:endParaRPr lang="en-US" altLang="en-US" sz="4000" b="1"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pic>
        <p:nvPicPr>
          <p:cNvPr id="25604" name="Picture 2" descr="D:\Giang day\Tranh quyen dekiru\Ｄｕｎｇ　ｂｕａ.png">
            <a:extLst>
              <a:ext uri="{FF2B5EF4-FFF2-40B4-BE49-F238E27FC236}">
                <a16:creationId xmlns:a16="http://schemas.microsoft.com/office/drawing/2014/main" id="{6DA13C57-D978-BC47-AEBB-A940596DF9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7812" y="1447800"/>
            <a:ext cx="6046788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4" grpId="0" animBg="1"/>
      <p:bldP spid="5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>
            <a:extLst>
              <a:ext uri="{FF2B5EF4-FFF2-40B4-BE49-F238E27FC236}">
                <a16:creationId xmlns:a16="http://schemas.microsoft.com/office/drawing/2014/main" id="{52AC22CC-7E13-CF4F-B203-8F8F6AECDA1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579812" y="152400"/>
            <a:ext cx="5791200" cy="838200"/>
          </a:xfrm>
          <a:solidFill>
            <a:srgbClr val="FFFF00"/>
          </a:solidFill>
        </p:spPr>
        <p:txBody>
          <a:bodyPr/>
          <a:lstStyle/>
          <a:p>
            <a:r>
              <a:rPr lang="ja-JP" altLang="en-US" b="1">
                <a:solidFill>
                  <a:schemeClr val="bg1">
                    <a:lumMod val="95000"/>
                    <a:lumOff val="5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なにを　していますか。</a:t>
            </a:r>
            <a:endParaRPr lang="en-US" altLang="en-US" b="1">
              <a:solidFill>
                <a:schemeClr val="bg1">
                  <a:lumMod val="95000"/>
                  <a:lumOff val="5000"/>
                </a:schemeClr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0DC0E71-C137-3340-9BAB-B62FAA8F99B6}"/>
              </a:ext>
            </a:extLst>
          </p:cNvPr>
          <p:cNvSpPr txBox="1">
            <a:spLocks/>
          </p:cNvSpPr>
          <p:nvPr/>
        </p:nvSpPr>
        <p:spPr bwMode="auto">
          <a:xfrm>
            <a:off x="2894012" y="5867400"/>
            <a:ext cx="7162800" cy="838200"/>
          </a:xfrm>
          <a:prstGeom prst="rect">
            <a:avLst/>
          </a:prstGeom>
          <a:solidFill>
            <a:srgbClr val="00B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ja-JP" altLang="en-US" sz="4000" b="1">
                <a:latin typeface="MS Mincho" panose="02020609040205080304" pitchFamily="49" charset="-128"/>
                <a:ea typeface="MS Mincho" panose="02020609040205080304" pitchFamily="49" charset="-128"/>
              </a:rPr>
              <a:t>でんわを　かけて　います。</a:t>
            </a:r>
            <a:endParaRPr lang="en-US" altLang="en-US" sz="4000" b="1"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pic>
        <p:nvPicPr>
          <p:cNvPr id="26628" name="Picture 2" descr="D:\Giang day\Tranh quyen dekiru\Ｇｏｉ　ｄｔ.jpg">
            <a:extLst>
              <a:ext uri="{FF2B5EF4-FFF2-40B4-BE49-F238E27FC236}">
                <a16:creationId xmlns:a16="http://schemas.microsoft.com/office/drawing/2014/main" id="{2C6A6AA9-9DC2-4042-AA9A-29621AC9A2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1287" y="1557339"/>
            <a:ext cx="4286250" cy="3743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4" grpId="0" animBg="1"/>
      <p:bldP spid="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2665412" y="1639887"/>
            <a:ext cx="17526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2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2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2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2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2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2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2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2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2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3600">
                <a:solidFill>
                  <a:schemeClr val="tx1"/>
                </a:solidFill>
                <a:latin typeface="NtMotoyaKyotai" panose="02020200000000000000" pitchFamily="18" charset="-128"/>
                <a:ea typeface="NtMotoyaKyotai" panose="02020200000000000000" pitchFamily="18" charset="-128"/>
              </a:rPr>
              <a:t>つくえ</a:t>
            </a:r>
            <a:endParaRPr lang="en-US" altLang="en-US" sz="3600">
              <a:solidFill>
                <a:schemeClr val="tx1"/>
              </a:solidFill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2665412" y="2327275"/>
            <a:ext cx="175260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2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2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2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2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2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2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2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2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2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3600">
                <a:solidFill>
                  <a:schemeClr val="tx1"/>
                </a:solidFill>
                <a:latin typeface="NtMotoyaKyotai" panose="02020200000000000000" pitchFamily="18" charset="-128"/>
                <a:ea typeface="NtMotoyaKyotai" panose="02020200000000000000" pitchFamily="18" charset="-128"/>
              </a:rPr>
              <a:t>かばん</a:t>
            </a:r>
            <a:endParaRPr lang="en-US" altLang="en-US" sz="3600">
              <a:solidFill>
                <a:schemeClr val="tx1"/>
              </a:solidFill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2665412" y="3048000"/>
            <a:ext cx="175260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2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2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2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2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2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2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2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2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2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3600">
                <a:solidFill>
                  <a:schemeClr val="tx1"/>
                </a:solidFill>
                <a:latin typeface="NtMotoyaKyotai" panose="02020200000000000000" pitchFamily="18" charset="-128"/>
                <a:ea typeface="NtMotoyaKyotai" panose="02020200000000000000" pitchFamily="18" charset="-128"/>
              </a:rPr>
              <a:t>テレビ</a:t>
            </a:r>
            <a:endParaRPr lang="en-US" altLang="en-US" sz="3600">
              <a:solidFill>
                <a:schemeClr val="tx1"/>
              </a:solidFill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170612" y="1639887"/>
            <a:ext cx="11430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2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2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2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2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2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2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2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2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2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3600">
                <a:solidFill>
                  <a:schemeClr val="tx1"/>
                </a:solidFill>
                <a:latin typeface="NtMotoyaKyotai" panose="02020200000000000000" pitchFamily="18" charset="-128"/>
                <a:ea typeface="NtMotoyaKyotai" panose="02020200000000000000" pitchFamily="18" charset="-128"/>
              </a:rPr>
              <a:t>うえ</a:t>
            </a:r>
            <a:endParaRPr lang="en-US" altLang="en-US" sz="3600">
              <a:solidFill>
                <a:schemeClr val="tx1"/>
              </a:solidFill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170612" y="2286000"/>
            <a:ext cx="114300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2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2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2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2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2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2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2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2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2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3600">
                <a:solidFill>
                  <a:schemeClr val="tx1"/>
                </a:solidFill>
                <a:latin typeface="NtMotoyaKyotai" panose="02020200000000000000" pitchFamily="18" charset="-128"/>
                <a:ea typeface="NtMotoyaKyotai" panose="02020200000000000000" pitchFamily="18" charset="-128"/>
              </a:rPr>
              <a:t>した</a:t>
            </a:r>
            <a:endParaRPr lang="en-US" altLang="en-US" sz="3600">
              <a:solidFill>
                <a:schemeClr val="tx1"/>
              </a:solidFill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170612" y="3810000"/>
            <a:ext cx="342900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2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2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2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2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2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2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2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2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2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3600">
                <a:solidFill>
                  <a:schemeClr val="tx1"/>
                </a:solidFill>
                <a:latin typeface="NtMotoyaKyotai" panose="02020200000000000000" pitchFamily="18" charset="-128"/>
                <a:ea typeface="NtMotoyaKyotai" panose="02020200000000000000" pitchFamily="18" charset="-128"/>
              </a:rPr>
              <a:t>まえ／うしろ</a:t>
            </a:r>
            <a:endParaRPr lang="en-US" altLang="en-US" sz="3600">
              <a:solidFill>
                <a:schemeClr val="tx1"/>
              </a:solidFill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6170611" y="3048000"/>
            <a:ext cx="3803641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2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2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2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2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2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2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2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2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2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3600">
                <a:solidFill>
                  <a:schemeClr val="tx1"/>
                </a:solidFill>
                <a:latin typeface="NtMotoyaKyotai" panose="02020200000000000000" pitchFamily="18" charset="-128"/>
                <a:ea typeface="NtMotoyaKyotai" panose="02020200000000000000" pitchFamily="18" charset="-128"/>
              </a:rPr>
              <a:t>なか／そと</a:t>
            </a:r>
            <a:endParaRPr lang="en-US" altLang="en-US" sz="3600" dirty="0">
              <a:solidFill>
                <a:schemeClr val="tx1"/>
              </a:solidFill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6170612" y="4572000"/>
            <a:ext cx="342900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2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2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2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2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2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2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2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2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2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3600">
                <a:solidFill>
                  <a:schemeClr val="tx1"/>
                </a:solidFill>
                <a:latin typeface="NtMotoyaKyotai" panose="02020200000000000000" pitchFamily="18" charset="-128"/>
                <a:ea typeface="NtMotoyaKyotai" panose="02020200000000000000" pitchFamily="18" charset="-128"/>
              </a:rPr>
              <a:t>よこ／となり</a:t>
            </a:r>
            <a:endParaRPr lang="en-US" altLang="en-US" sz="3600" dirty="0">
              <a:solidFill>
                <a:schemeClr val="tx1"/>
              </a:solidFill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6170612" y="5334000"/>
            <a:ext cx="342900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2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2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2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2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2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2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2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2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2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3600">
                <a:solidFill>
                  <a:schemeClr val="tx1"/>
                </a:solidFill>
                <a:latin typeface="NtMotoyaKyotai" panose="02020200000000000000" pitchFamily="18" charset="-128"/>
                <a:ea typeface="NtMotoyaKyotai" panose="02020200000000000000" pitchFamily="18" charset="-128"/>
              </a:rPr>
              <a:t>ひだり／みぎ</a:t>
            </a:r>
            <a:endParaRPr lang="en-US" altLang="en-US" sz="3600">
              <a:solidFill>
                <a:schemeClr val="tx1"/>
              </a:solidFill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6170611" y="6096000"/>
            <a:ext cx="4113211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2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2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2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2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2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2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2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2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2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3600">
                <a:solidFill>
                  <a:schemeClr val="tx1"/>
                </a:solidFill>
                <a:latin typeface="NtMotoyaKyotai" panose="02020200000000000000" pitchFamily="18" charset="-128"/>
                <a:ea typeface="NtMotoyaKyotai" panose="02020200000000000000" pitchFamily="18" charset="-128"/>
              </a:rPr>
              <a:t>ちかく／あいだ</a:t>
            </a:r>
            <a:endParaRPr lang="en-US" altLang="en-US" sz="3600" dirty="0">
              <a:solidFill>
                <a:schemeClr val="tx1"/>
              </a:solidFill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2665412" y="3810000"/>
            <a:ext cx="175260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2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2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2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2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2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2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2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2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2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3600">
                <a:solidFill>
                  <a:schemeClr val="tx1"/>
                </a:solidFill>
                <a:latin typeface="NtMotoyaKyotai" panose="02020200000000000000" pitchFamily="18" charset="-128"/>
                <a:ea typeface="NtMotoyaKyotai" panose="02020200000000000000" pitchFamily="18" charset="-128"/>
              </a:rPr>
              <a:t>ほんや</a:t>
            </a:r>
            <a:endParaRPr lang="en-US" altLang="en-US" sz="3600">
              <a:solidFill>
                <a:schemeClr val="tx1"/>
              </a:solidFill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2665412" y="4611687"/>
            <a:ext cx="17526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2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2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2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2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2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2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2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2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2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3600">
                <a:solidFill>
                  <a:schemeClr val="tx1"/>
                </a:solidFill>
                <a:latin typeface="NtMotoyaKyotai" panose="02020200000000000000" pitchFamily="18" charset="-128"/>
                <a:ea typeface="NtMotoyaKyotai" panose="02020200000000000000" pitchFamily="18" charset="-128"/>
              </a:rPr>
              <a:t>はなや</a:t>
            </a:r>
            <a:endParaRPr lang="en-US" altLang="en-US" sz="3600">
              <a:solidFill>
                <a:schemeClr val="tx1"/>
              </a:solidFill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2665412" y="5334000"/>
            <a:ext cx="213360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2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2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2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2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2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2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2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2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2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3600">
                <a:solidFill>
                  <a:schemeClr val="tx1"/>
                </a:solidFill>
                <a:latin typeface="NtMotoyaKyotai" panose="02020200000000000000" pitchFamily="18" charset="-128"/>
                <a:ea typeface="NtMotoyaKyotai" panose="02020200000000000000" pitchFamily="18" charset="-128"/>
              </a:rPr>
              <a:t>ぎんこう</a:t>
            </a:r>
            <a:endParaRPr lang="en-US" altLang="en-US" sz="3600">
              <a:solidFill>
                <a:schemeClr val="tx1"/>
              </a:solidFill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2665412" y="6019800"/>
            <a:ext cx="213360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2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2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2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2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2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2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2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2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2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3600">
                <a:solidFill>
                  <a:schemeClr val="tx1"/>
                </a:solidFill>
                <a:latin typeface="NtMotoyaKyotai" panose="02020200000000000000" pitchFamily="18" charset="-128"/>
                <a:ea typeface="NtMotoyaKyotai" panose="02020200000000000000" pitchFamily="18" charset="-128"/>
              </a:rPr>
              <a:t>わたし</a:t>
            </a:r>
            <a:endParaRPr lang="en-US" altLang="en-US" sz="3600">
              <a:solidFill>
                <a:schemeClr val="tx1"/>
              </a:solidFill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5027612" y="3278187"/>
            <a:ext cx="762000" cy="646113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 eaLnBrk="1" hangingPunct="1">
              <a:defRPr/>
            </a:pPr>
            <a:r>
              <a:rPr lang="ja-JP" altLang="en-US" sz="3600">
                <a:solidFill>
                  <a:srgbClr val="FFFFFF"/>
                </a:solidFill>
                <a:latin typeface="NtMotoyaKyotai" pitchFamily="18" charset="-128"/>
                <a:ea typeface="NtMotoyaKyotai" pitchFamily="18" charset="-128"/>
                <a:cs typeface="Arial" charset="0"/>
              </a:rPr>
              <a:t>の</a:t>
            </a:r>
            <a:endParaRPr lang="en-US" altLang="en-US" sz="3600">
              <a:solidFill>
                <a:srgbClr val="FFFFFF"/>
              </a:solidFill>
              <a:latin typeface="NtMotoyaKyotai" pitchFamily="18" charset="-128"/>
              <a:ea typeface="NtMotoyaKyotai" pitchFamily="18" charset="-128"/>
              <a:cs typeface="Arial" charset="0"/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 rot="5400000">
            <a:off x="2361406" y="4115593"/>
            <a:ext cx="4876800" cy="158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rot="5400000">
            <a:off x="3579812" y="4114800"/>
            <a:ext cx="4878387" cy="158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2284412" y="382587"/>
            <a:ext cx="2133600" cy="461963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 eaLnBrk="1" hangingPunct="1">
              <a:defRPr/>
            </a:pPr>
            <a:r>
              <a:rPr lang="en-US" altLang="ja-JP" sz="2400">
                <a:solidFill>
                  <a:srgbClr val="FFFFFF"/>
                </a:solidFill>
                <a:latin typeface="Tahoma" pitchFamily="34" charset="0"/>
                <a:cs typeface="Tahoma" pitchFamily="34" charset="0"/>
              </a:rPr>
              <a:t>Danh từ</a:t>
            </a:r>
            <a:endParaRPr lang="en-US" altLang="en-US" sz="2400">
              <a:solidFill>
                <a:srgbClr val="FFFFFF"/>
              </a:solidFill>
              <a:latin typeface="Tahoma" pitchFamily="34" charset="0"/>
              <a:ea typeface="ＭＳ Ｐゴシック" pitchFamily="50" charset="-128"/>
              <a:cs typeface="Tahoma" pitchFamily="34" charset="0"/>
            </a:endParaRPr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5637212" y="382587"/>
            <a:ext cx="2133600" cy="461963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 eaLnBrk="1" hangingPunct="1">
              <a:defRPr/>
            </a:pPr>
            <a:r>
              <a:rPr lang="en-US" altLang="ja-JP" sz="2400">
                <a:solidFill>
                  <a:srgbClr val="FFFFFF"/>
                </a:solidFill>
                <a:latin typeface="Tahoma" pitchFamily="34" charset="0"/>
                <a:cs typeface="Tahoma" pitchFamily="34" charset="0"/>
              </a:rPr>
              <a:t>Từ chỉ vị trí</a:t>
            </a:r>
            <a:endParaRPr lang="en-US" altLang="en-US" sz="2400">
              <a:solidFill>
                <a:srgbClr val="FFFFFF"/>
              </a:solidFill>
              <a:latin typeface="Tahoma" pitchFamily="34" charset="0"/>
              <a:ea typeface="ＭＳ Ｐゴシック" pitchFamily="50" charset="-128"/>
              <a:cs typeface="Tahoma" pitchFamily="34" charset="0"/>
            </a:endParaRPr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6018212" y="839787"/>
            <a:ext cx="1371600" cy="40005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 eaLnBrk="1" hangingPunct="1">
              <a:defRPr/>
            </a:pPr>
            <a:r>
              <a:rPr lang="en-US" altLang="ja-JP" sz="2000">
                <a:solidFill>
                  <a:srgbClr val="FFFFFF"/>
                </a:solidFill>
                <a:latin typeface="Tahoma" pitchFamily="34" charset="0"/>
                <a:cs typeface="Tahoma" pitchFamily="34" charset="0"/>
              </a:rPr>
              <a:t>Danh từ</a:t>
            </a:r>
            <a:endParaRPr lang="en-US" altLang="en-US" sz="2000">
              <a:solidFill>
                <a:srgbClr val="FFFFFF"/>
              </a:solidFill>
              <a:latin typeface="Tahoma" pitchFamily="34" charset="0"/>
              <a:ea typeface="ＭＳ Ｐゴシック" pitchFamily="50" charset="-128"/>
              <a:cs typeface="Tahoma" pitchFamily="34" charset="0"/>
            </a:endParaRPr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auto">
          <a:xfrm>
            <a:off x="4646612" y="382587"/>
            <a:ext cx="762000" cy="646113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 eaLnBrk="1" hangingPunct="1">
              <a:defRPr/>
            </a:pPr>
            <a:r>
              <a:rPr lang="ja-JP" altLang="en-US" sz="3600">
                <a:solidFill>
                  <a:srgbClr val="FFFFFF"/>
                </a:solidFill>
                <a:latin typeface="NtMotoyaKyotai" pitchFamily="18" charset="-128"/>
                <a:ea typeface="NtMotoyaKyotai" pitchFamily="18" charset="-128"/>
                <a:cs typeface="Arial" charset="0"/>
              </a:rPr>
              <a:t>の</a:t>
            </a:r>
            <a:endParaRPr lang="en-US" altLang="en-US" sz="3600">
              <a:solidFill>
                <a:srgbClr val="FFFFFF"/>
              </a:solidFill>
              <a:latin typeface="NtMotoyaKyotai" pitchFamily="18" charset="-128"/>
              <a:ea typeface="NtMotoyaKyotai" pitchFamily="18" charset="-128"/>
              <a:cs typeface="Arial" charset="0"/>
            </a:endParaRPr>
          </a:p>
        </p:txBody>
      </p:sp>
      <p:sp>
        <p:nvSpPr>
          <p:cNvPr id="23" name="Right Arrow 22"/>
          <p:cNvSpPr/>
          <p:nvPr/>
        </p:nvSpPr>
        <p:spPr>
          <a:xfrm>
            <a:off x="7999412" y="611187"/>
            <a:ext cx="685800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24" name="Rectangle 23"/>
          <p:cNvSpPr>
            <a:spLocks noChangeArrowheads="1"/>
          </p:cNvSpPr>
          <p:nvPr/>
        </p:nvSpPr>
        <p:spPr bwMode="auto">
          <a:xfrm>
            <a:off x="8837612" y="306387"/>
            <a:ext cx="2971800" cy="92333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 eaLnBrk="1" hangingPunct="1">
              <a:defRPr/>
            </a:pPr>
            <a:r>
              <a:rPr lang="en-US" altLang="ja-JP" sz="5400">
                <a:solidFill>
                  <a:srgbClr val="FFFFFF"/>
                </a:solidFill>
                <a:latin typeface="Tahoma" pitchFamily="34" charset="0"/>
                <a:cs typeface="Tahoma" pitchFamily="34" charset="0"/>
              </a:rPr>
              <a:t>Danh từ</a:t>
            </a:r>
            <a:endParaRPr lang="en-US" altLang="en-US" sz="5400">
              <a:solidFill>
                <a:srgbClr val="FFFFFF"/>
              </a:solidFill>
              <a:latin typeface="Tahoma" pitchFamily="34" charset="0"/>
              <a:ea typeface="ＭＳ Ｐゴシック" pitchFamily="50" charset="-128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3330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54" presetClass="entr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54" presetClass="entr" presetSubtype="0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1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1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1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2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2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>
            <a:extLst>
              <a:ext uri="{FF2B5EF4-FFF2-40B4-BE49-F238E27FC236}">
                <a16:creationId xmlns:a16="http://schemas.microsoft.com/office/drawing/2014/main" id="{0BC32D88-B331-7547-9AC4-F488701F2DE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579812" y="152400"/>
            <a:ext cx="5562600" cy="838200"/>
          </a:xfrm>
          <a:solidFill>
            <a:srgbClr val="FFFF00"/>
          </a:solidFill>
        </p:spPr>
        <p:txBody>
          <a:bodyPr/>
          <a:lstStyle/>
          <a:p>
            <a:r>
              <a:rPr lang="ja-JP" altLang="en-US" b="1">
                <a:solidFill>
                  <a:schemeClr val="bg1">
                    <a:lumMod val="95000"/>
                    <a:lumOff val="5000"/>
                  </a:schemeClr>
                </a:solidFill>
                <a:ea typeface="MS PGothic" panose="020B0600070205080204" pitchFamily="34" charset="-128"/>
              </a:rPr>
              <a:t>なにを　して　いますか。</a:t>
            </a:r>
            <a:endParaRPr lang="en-US" altLang="en-US" b="1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0D24DFD-2643-1B4C-9468-95B7CF2E7F92}"/>
              </a:ext>
            </a:extLst>
          </p:cNvPr>
          <p:cNvSpPr txBox="1">
            <a:spLocks/>
          </p:cNvSpPr>
          <p:nvPr/>
        </p:nvSpPr>
        <p:spPr bwMode="auto">
          <a:xfrm>
            <a:off x="2894012" y="5867400"/>
            <a:ext cx="6553200" cy="838200"/>
          </a:xfrm>
          <a:prstGeom prst="rect">
            <a:avLst/>
          </a:prstGeom>
          <a:solidFill>
            <a:srgbClr val="00B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ja-JP" altLang="en-US" sz="4000" b="1">
                <a:latin typeface="Impact" panose="020B0806030902050204" pitchFamily="34" charset="0"/>
                <a:ea typeface="MS PGothic" panose="020B0600070205080204" pitchFamily="34" charset="-128"/>
              </a:rPr>
              <a:t>おんがくを　きいて　います。</a:t>
            </a:r>
            <a:endParaRPr lang="en-US" altLang="en-US" sz="4000" b="1">
              <a:latin typeface="Impact" panose="020B0806030902050204" pitchFamily="34" charset="0"/>
              <a:ea typeface="MS PGothic" panose="020B0600070205080204" pitchFamily="34" charset="-128"/>
            </a:endParaRPr>
          </a:p>
        </p:txBody>
      </p:sp>
      <p:pic>
        <p:nvPicPr>
          <p:cNvPr id="27652" name="Picture 2" descr="D:\Giang day\Tranh quyen dekiru\Ｎｇｈｅ.jpg">
            <a:extLst>
              <a:ext uri="{FF2B5EF4-FFF2-40B4-BE49-F238E27FC236}">
                <a16:creationId xmlns:a16="http://schemas.microsoft.com/office/drawing/2014/main" id="{577717F3-63B0-9740-9D94-2DB8630323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4612" y="1219200"/>
            <a:ext cx="3886200" cy="422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4" grpId="0" animBg="1"/>
      <p:bldP spid="5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70957">
            <a:off x="10056812" y="152400"/>
            <a:ext cx="1882228" cy="125253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223438">
            <a:off x="327269" y="496017"/>
            <a:ext cx="2333625" cy="19621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304791">
            <a:off x="9062497" y="2397680"/>
            <a:ext cx="2600325" cy="17526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316653">
            <a:off x="1494081" y="4724400"/>
            <a:ext cx="2390775" cy="1905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TextBox 5"/>
          <p:cNvSpPr txBox="1"/>
          <p:nvPr/>
        </p:nvSpPr>
        <p:spPr>
          <a:xfrm>
            <a:off x="2761151" y="711125"/>
            <a:ext cx="5543061" cy="70788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ja-JP" altLang="en-US" sz="4000" dirty="0">
                <a:latin typeface="NtMotoyaKyotai" pitchFamily="18" charset="-128"/>
                <a:ea typeface="NtMotoyaKyotai" pitchFamily="18" charset="-128"/>
              </a:rPr>
              <a:t>映画を　見てください。</a:t>
            </a:r>
            <a:endParaRPr lang="en-US" sz="4000" dirty="0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519338" y="2838190"/>
            <a:ext cx="5851674" cy="70788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ja-JP" altLang="en-US" sz="4000" dirty="0">
                <a:latin typeface="NtMotoyaKyotai" pitchFamily="18" charset="-128"/>
                <a:ea typeface="NtMotoyaKyotai" pitchFamily="18" charset="-128"/>
              </a:rPr>
              <a:t>音楽を　聞いてください。</a:t>
            </a:r>
            <a:endParaRPr lang="en-US" sz="4000" dirty="0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687985" y="4886794"/>
            <a:ext cx="5911627" cy="70788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ja-JP" altLang="en-US" sz="4000" dirty="0">
                <a:latin typeface="NtMotoyaKyotai" pitchFamily="18" charset="-128"/>
                <a:ea typeface="NtMotoyaKyotai" pitchFamily="18" charset="-128"/>
              </a:rPr>
              <a:t>テニスを　してください。</a:t>
            </a:r>
            <a:endParaRPr lang="en-US" sz="4000" dirty="0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2837351" y="304800"/>
            <a:ext cx="379046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2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2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2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2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2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2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2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2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2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tMotoyaKyotai" panose="02020200000000000000" pitchFamily="18" charset="-128"/>
                <a:ea typeface="NtMotoyaKyotai" panose="02020200000000000000" pitchFamily="18" charset="-128"/>
              </a:rPr>
              <a:t>えいが　　　　　み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3597677" y="2461964"/>
            <a:ext cx="379046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2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2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2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2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2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2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2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2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2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tMotoyaKyotai" panose="02020200000000000000" pitchFamily="18" charset="-128"/>
                <a:ea typeface="NtMotoyaKyotai" panose="02020200000000000000" pitchFamily="18" charset="-128"/>
              </a:rPr>
              <a:t>おんがく　　　　き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11" name="Flowchart: Punched Tape 10"/>
          <p:cNvSpPr/>
          <p:nvPr/>
        </p:nvSpPr>
        <p:spPr>
          <a:xfrm rot="21285276">
            <a:off x="243405" y="2688711"/>
            <a:ext cx="2851231" cy="742608"/>
          </a:xfrm>
          <a:prstGeom prst="flowChartPunchedTape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Chaparral Pro" panose="02060503040505020203" pitchFamily="18" charset="0"/>
              </a:rPr>
              <a:t>MỆNH LỆNH</a:t>
            </a:r>
          </a:p>
        </p:txBody>
      </p:sp>
      <p:sp>
        <p:nvSpPr>
          <p:cNvPr id="12" name="Flowchart: Punched Tape 11"/>
          <p:cNvSpPr/>
          <p:nvPr/>
        </p:nvSpPr>
        <p:spPr>
          <a:xfrm rot="21285276">
            <a:off x="314883" y="3414028"/>
            <a:ext cx="2858809" cy="680475"/>
          </a:xfrm>
          <a:prstGeom prst="flowChartPunchedTape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Chaparral Pro" panose="02060503040505020203" pitchFamily="18" charset="0"/>
              </a:rPr>
              <a:t>TIẾP DIỄN</a:t>
            </a:r>
          </a:p>
        </p:txBody>
      </p:sp>
      <p:sp>
        <p:nvSpPr>
          <p:cNvPr id="13" name="Flowchart: Punched Tape 12"/>
          <p:cNvSpPr/>
          <p:nvPr/>
        </p:nvSpPr>
        <p:spPr>
          <a:xfrm rot="21285276">
            <a:off x="406880" y="4081733"/>
            <a:ext cx="3815949" cy="1110734"/>
          </a:xfrm>
          <a:prstGeom prst="flowChartPunchedTape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Chaparral Pro" panose="02060503040505020203" pitchFamily="18" charset="0"/>
              </a:rPr>
              <a:t>To be continued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761151" y="1485463"/>
            <a:ext cx="5543061" cy="70788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ja-JP" altLang="en-US" sz="4000" dirty="0">
                <a:latin typeface="NtMotoyaKyotai" pitchFamily="18" charset="-128"/>
                <a:ea typeface="NtMotoyaKyotai" pitchFamily="18" charset="-128"/>
              </a:rPr>
              <a:t>映画を　見ています。</a:t>
            </a:r>
            <a:endParaRPr lang="en-US" sz="4000" dirty="0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514002" y="3601281"/>
            <a:ext cx="5851674" cy="70788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ja-JP" altLang="en-US" sz="4000" dirty="0">
                <a:latin typeface="NtMotoyaKyotai" pitchFamily="18" charset="-128"/>
                <a:ea typeface="NtMotoyaKyotai" pitchFamily="18" charset="-128"/>
              </a:rPr>
              <a:t>音楽を　聞いています。</a:t>
            </a:r>
            <a:endParaRPr lang="en-US" sz="4000" dirty="0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687985" y="5669892"/>
            <a:ext cx="5911627" cy="70788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ja-JP" altLang="en-US" sz="4000" dirty="0">
                <a:latin typeface="NtMotoyaKyotai" pitchFamily="18" charset="-128"/>
                <a:ea typeface="NtMotoyaKyotai" pitchFamily="18" charset="-128"/>
              </a:rPr>
              <a:t>テニスを　しています。</a:t>
            </a:r>
            <a:endParaRPr lang="en-US" sz="4000" dirty="0">
              <a:latin typeface="NtMotoyaKyotai" pitchFamily="18" charset="-128"/>
              <a:ea typeface="NtMotoyaKyotai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32217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/>
      <p:bldP spid="10" grpId="0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Horizontal Scroll 4">
            <a:extLst>
              <a:ext uri="{FF2B5EF4-FFF2-40B4-BE49-F238E27FC236}">
                <a16:creationId xmlns:a16="http://schemas.microsoft.com/office/drawing/2014/main" id="{4C292E59-3FFD-1F75-04F4-D7EB1CAC1A7C}"/>
              </a:ext>
            </a:extLst>
          </p:cNvPr>
          <p:cNvSpPr/>
          <p:nvPr/>
        </p:nvSpPr>
        <p:spPr>
          <a:xfrm>
            <a:off x="1751013" y="0"/>
            <a:ext cx="3059113" cy="762000"/>
          </a:xfrm>
          <a:prstGeom prst="horizontalScroll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ja-JP" altLang="en-US" sz="2800" b="1">
                <a:solidFill>
                  <a:srgbClr val="7030A0"/>
                </a:solidFill>
                <a:ea typeface="MS PGothic" pitchFamily="34" charset="-128"/>
                <a:cs typeface="Arial" pitchFamily="34" charset="0"/>
              </a:rPr>
              <a:t>チャレンジ　２</a:t>
            </a:r>
            <a:endParaRPr lang="en-US" sz="2800" b="1">
              <a:solidFill>
                <a:srgbClr val="7030A0"/>
              </a:solidFill>
              <a:cs typeface="Arial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3A4B51-5644-161C-BA6E-CE73EE70FA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1012" y="4700589"/>
            <a:ext cx="8001000" cy="708025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ja-JP" sz="4000" b="1">
                <a:latin typeface="MS PMincho" panose="02020600040205080304" pitchFamily="18" charset="-128"/>
                <a:ea typeface="MS PMincho" panose="02020600040205080304" pitchFamily="18" charset="-128"/>
              </a:rPr>
              <a:t>A</a:t>
            </a:r>
            <a:r>
              <a:rPr lang="ja-JP" altLang="en-US" sz="4000" b="1">
                <a:latin typeface="MS PMincho" panose="02020600040205080304" pitchFamily="18" charset="-128"/>
                <a:ea typeface="MS PMincho" panose="02020600040205080304" pitchFamily="18" charset="-128"/>
              </a:rPr>
              <a:t>：しゃしんを 　とりましょうか。</a:t>
            </a:r>
            <a:endParaRPr lang="en-US" altLang="en-US" sz="4000" b="1">
              <a:latin typeface="MS PMincho" panose="02020600040205080304" pitchFamily="18" charset="-128"/>
              <a:ea typeface="MS PMincho" panose="02020600040205080304" pitchFamily="18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5DFAA7-EEE5-5A7F-14CC-A2B17740A0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1012" y="5467351"/>
            <a:ext cx="8001000" cy="1323975"/>
          </a:xfrm>
          <a:prstGeom prst="rect">
            <a:avLst/>
          </a:prstGeom>
          <a:solidFill>
            <a:srgbClr val="00B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ja-JP" sz="4000" b="1" dirty="0">
                <a:solidFill>
                  <a:schemeClr val="bg1"/>
                </a:solidFill>
                <a:latin typeface="MS PMincho" panose="02020600040205080304" pitchFamily="18" charset="-128"/>
                <a:ea typeface="MS PMincho" panose="02020600040205080304" pitchFamily="18" charset="-128"/>
              </a:rPr>
              <a:t>B</a:t>
            </a:r>
            <a:r>
              <a:rPr lang="ja-JP" altLang="en-US" sz="4000" b="1">
                <a:solidFill>
                  <a:schemeClr val="bg1"/>
                </a:solidFill>
                <a:latin typeface="MS PMincho" panose="02020600040205080304" pitchFamily="18" charset="-128"/>
                <a:ea typeface="MS PMincho" panose="02020600040205080304" pitchFamily="18" charset="-128"/>
              </a:rPr>
              <a:t>：あ、ありがとう　ございます。　　　　　　　　　　おねがい　します。</a:t>
            </a:r>
            <a:endParaRPr lang="en-US" altLang="en-US" sz="4000" b="1" dirty="0">
              <a:solidFill>
                <a:schemeClr val="bg1"/>
              </a:solidFill>
              <a:latin typeface="MS PMincho" panose="02020600040205080304" pitchFamily="18" charset="-128"/>
              <a:ea typeface="MS PMincho" panose="02020600040205080304" pitchFamily="18" charset="-128"/>
            </a:endParaRPr>
          </a:p>
        </p:txBody>
      </p:sp>
      <p:pic>
        <p:nvPicPr>
          <p:cNvPr id="29701" name="Picture 2">
            <a:extLst>
              <a:ext uri="{FF2B5EF4-FFF2-40B4-BE49-F238E27FC236}">
                <a16:creationId xmlns:a16="http://schemas.microsoft.com/office/drawing/2014/main" id="{4D6B4DB1-DBC9-FC1F-BC90-9ECC837366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7988" y="838201"/>
            <a:ext cx="5483225" cy="3673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1BE0AC22-5B41-43DA-23D3-AFC8FA01545E}"/>
              </a:ext>
            </a:extLst>
          </p:cNvPr>
          <p:cNvSpPr/>
          <p:nvPr/>
        </p:nvSpPr>
        <p:spPr>
          <a:xfrm>
            <a:off x="6208712" y="4700588"/>
            <a:ext cx="1905000" cy="76676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pic>
        <p:nvPicPr>
          <p:cNvPr id="2" name="7008004_DiscB_28.mp3">
            <a:hlinkClick r:id="" action="ppaction://media"/>
            <a:extLst>
              <a:ext uri="{FF2B5EF4-FFF2-40B4-BE49-F238E27FC236}">
                <a16:creationId xmlns:a16="http://schemas.microsoft.com/office/drawing/2014/main" id="{FCD65A96-D5F5-1578-B95C-4B1F60AB315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707312" y="1751011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841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6" grpId="0" animBg="1" autoUpdateAnimBg="0"/>
      <p:bldP spid="9" grpId="0" animBg="1" autoUpdateAnimBg="0"/>
      <p:bldP spid="7" grpId="0" animBg="1" autoUpdateAnimBg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FF870C4-19D9-B977-FD36-504F02CBAE5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06538" y="106875"/>
            <a:ext cx="9143998" cy="1020762"/>
          </a:xfrm>
          <a:solidFill>
            <a:schemeClr val="accent5">
              <a:lumMod val="50000"/>
            </a:schemeClr>
          </a:solidFill>
        </p:spPr>
        <p:txBody>
          <a:bodyPr anchor="ctr"/>
          <a:lstStyle/>
          <a:p>
            <a:pPr algn="ctr"/>
            <a:r>
              <a:rPr lang="en-US" altLang="ja-JP" dirty="0">
                <a:ea typeface="MS PGothic" panose="020B0600070205080204" pitchFamily="34" charset="-128"/>
              </a:rPr>
              <a:t>V</a:t>
            </a:r>
            <a:r>
              <a:rPr lang="ja-JP" altLang="en-US">
                <a:ea typeface="MS PGothic" panose="020B0600070205080204" pitchFamily="34" charset="-128"/>
              </a:rPr>
              <a:t>ます　→ ましょうか</a:t>
            </a:r>
            <a:br>
              <a:rPr lang="en-US" altLang="ja-JP" dirty="0">
                <a:ea typeface="MS PGothic" panose="020B0600070205080204" pitchFamily="34" charset="-128"/>
              </a:rPr>
            </a:br>
            <a:r>
              <a:rPr lang="en-US" altLang="ja-JP" dirty="0" err="1">
                <a:latin typeface="Al Nile" pitchFamily="2" charset="-78"/>
                <a:ea typeface="MS PGothic" panose="020B0600070205080204" pitchFamily="34" charset="-128"/>
                <a:cs typeface="Al Nile" pitchFamily="2" charset="-78"/>
              </a:rPr>
              <a:t>Đề</a:t>
            </a:r>
            <a:r>
              <a:rPr lang="en-US" altLang="ja-JP" dirty="0">
                <a:latin typeface="Al Nile" pitchFamily="2" charset="-78"/>
                <a:ea typeface="MS PGothic" panose="020B0600070205080204" pitchFamily="34" charset="-128"/>
                <a:cs typeface="Al Nile" pitchFamily="2" charset="-78"/>
              </a:rPr>
              <a:t> </a:t>
            </a:r>
            <a:r>
              <a:rPr lang="en-US" altLang="ja-JP" dirty="0" err="1">
                <a:latin typeface="Al Nile" pitchFamily="2" charset="-78"/>
                <a:ea typeface="MS PGothic" panose="020B0600070205080204" pitchFamily="34" charset="-128"/>
                <a:cs typeface="Al Nile" pitchFamily="2" charset="-78"/>
              </a:rPr>
              <a:t>nghị</a:t>
            </a:r>
            <a:r>
              <a:rPr lang="en-US" altLang="ja-JP" dirty="0">
                <a:latin typeface="Al Nile" pitchFamily="2" charset="-78"/>
                <a:ea typeface="MS PGothic" panose="020B0600070205080204" pitchFamily="34" charset="-128"/>
                <a:cs typeface="Al Nile" pitchFamily="2" charset="-78"/>
              </a:rPr>
              <a:t> </a:t>
            </a:r>
            <a:r>
              <a:rPr lang="en-US" altLang="ja-JP" dirty="0" err="1">
                <a:latin typeface="Al Nile" pitchFamily="2" charset="-78"/>
                <a:ea typeface="MS PGothic" panose="020B0600070205080204" pitchFamily="34" charset="-128"/>
                <a:cs typeface="Al Nile" pitchFamily="2" charset="-78"/>
              </a:rPr>
              <a:t>làm</a:t>
            </a:r>
            <a:r>
              <a:rPr lang="en-US" altLang="ja-JP" dirty="0">
                <a:latin typeface="Al Nile" pitchFamily="2" charset="-78"/>
                <a:ea typeface="MS PGothic" panose="020B0600070205080204" pitchFamily="34" charset="-128"/>
                <a:cs typeface="Al Nile" pitchFamily="2" charset="-78"/>
              </a:rPr>
              <a:t> </a:t>
            </a:r>
            <a:r>
              <a:rPr lang="en-US" altLang="ja-JP" dirty="0" err="1">
                <a:latin typeface="Al Nile" pitchFamily="2" charset="-78"/>
                <a:ea typeface="MS PGothic" panose="020B0600070205080204" pitchFamily="34" charset="-128"/>
                <a:cs typeface="Al Nile" pitchFamily="2" charset="-78"/>
              </a:rPr>
              <a:t>gì</a:t>
            </a:r>
            <a:r>
              <a:rPr lang="en-US" altLang="ja-JP" dirty="0">
                <a:latin typeface="Al Nile" pitchFamily="2" charset="-78"/>
                <a:ea typeface="MS PGothic" panose="020B0600070205080204" pitchFamily="34" charset="-128"/>
                <a:cs typeface="Al Nile" pitchFamily="2" charset="-78"/>
              </a:rPr>
              <a:t> </a:t>
            </a:r>
            <a:r>
              <a:rPr lang="en-US" altLang="ja-JP" dirty="0" err="1">
                <a:latin typeface="Al Nile" pitchFamily="2" charset="-78"/>
                <a:ea typeface="MS PGothic" panose="020B0600070205080204" pitchFamily="34" charset="-128"/>
                <a:cs typeface="Al Nile" pitchFamily="2" charset="-78"/>
              </a:rPr>
              <a:t>cho</a:t>
            </a:r>
            <a:r>
              <a:rPr lang="en-US" altLang="ja-JP" dirty="0">
                <a:latin typeface="Al Nile" pitchFamily="2" charset="-78"/>
                <a:ea typeface="MS PGothic" panose="020B0600070205080204" pitchFamily="34" charset="-128"/>
                <a:cs typeface="Al Nile" pitchFamily="2" charset="-78"/>
              </a:rPr>
              <a:t> ai </a:t>
            </a:r>
            <a:endParaRPr lang="en-US" altLang="en-US" dirty="0">
              <a:latin typeface="Al Nile" pitchFamily="2" charset="-78"/>
              <a:cs typeface="Al Nile" pitchFamily="2" charset="-78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04BD2FC-7B9F-DAC7-AB55-32740DB0AD57}"/>
              </a:ext>
            </a:extLst>
          </p:cNvPr>
          <p:cNvSpPr txBox="1">
            <a:spLocks/>
          </p:cNvSpPr>
          <p:nvPr/>
        </p:nvSpPr>
        <p:spPr bwMode="auto">
          <a:xfrm>
            <a:off x="1558926" y="3048000"/>
            <a:ext cx="8734425" cy="8382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>
              <a:defRPr/>
            </a:pPr>
            <a:r>
              <a:rPr lang="ja-JP" altLang="en-US" sz="4000" b="1" dirty="0">
                <a:solidFill>
                  <a:schemeClr val="bg1"/>
                </a:solidFill>
                <a:latin typeface="MS Mincho" pitchFamily="49" charset="-128"/>
                <a:ea typeface="MS Mincho" pitchFamily="49" charset="-128"/>
              </a:rPr>
              <a:t>①りょうり</a:t>
            </a:r>
            <a:r>
              <a:rPr lang="ja-JP" altLang="en-US" sz="4000" b="1">
                <a:solidFill>
                  <a:schemeClr val="bg1"/>
                </a:solidFill>
                <a:latin typeface="MS Mincho" pitchFamily="49" charset="-128"/>
                <a:ea typeface="MS Mincho" pitchFamily="49" charset="-128"/>
              </a:rPr>
              <a:t>を　とります。</a:t>
            </a:r>
            <a:endParaRPr lang="en-US" altLang="en-US" sz="4000" b="1" dirty="0">
              <a:solidFill>
                <a:schemeClr val="bg1"/>
              </a:solidFill>
              <a:latin typeface="MS Mincho" pitchFamily="49" charset="-128"/>
              <a:ea typeface="MS Mincho" pitchFamily="49" charset="-128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8510F6D-3173-7145-D9DA-FABF3711B5AD}"/>
              </a:ext>
            </a:extLst>
          </p:cNvPr>
          <p:cNvSpPr txBox="1">
            <a:spLocks/>
          </p:cNvSpPr>
          <p:nvPr/>
        </p:nvSpPr>
        <p:spPr bwMode="auto">
          <a:xfrm>
            <a:off x="1535113" y="4210050"/>
            <a:ext cx="8734425" cy="8382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>
              <a:defRPr/>
            </a:pPr>
            <a:r>
              <a:rPr lang="ja-JP" altLang="en-US" sz="4000" b="1" dirty="0">
                <a:solidFill>
                  <a:schemeClr val="bg1"/>
                </a:solidFill>
                <a:latin typeface="MS Mincho" pitchFamily="49" charset="-128"/>
                <a:ea typeface="MS Mincho" pitchFamily="49" charset="-128"/>
              </a:rPr>
              <a:t>②コップ</a:t>
            </a:r>
            <a:r>
              <a:rPr lang="ja-JP" altLang="en-US" sz="4000" b="1">
                <a:solidFill>
                  <a:schemeClr val="bg1"/>
                </a:solidFill>
                <a:latin typeface="MS Mincho" pitchFamily="49" charset="-128"/>
                <a:ea typeface="MS Mincho" pitchFamily="49" charset="-128"/>
              </a:rPr>
              <a:t>を　あらいます。</a:t>
            </a:r>
            <a:endParaRPr lang="en-US" altLang="en-US" sz="4000" b="1" dirty="0">
              <a:solidFill>
                <a:schemeClr val="bg1"/>
              </a:solidFill>
              <a:latin typeface="MS Mincho" pitchFamily="49" charset="-128"/>
              <a:ea typeface="MS Mincho" pitchFamily="49" charset="-128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35C6C56-E832-A8AA-42B8-15CBE68B7EB6}"/>
              </a:ext>
            </a:extLst>
          </p:cNvPr>
          <p:cNvSpPr txBox="1">
            <a:spLocks/>
          </p:cNvSpPr>
          <p:nvPr/>
        </p:nvSpPr>
        <p:spPr bwMode="auto">
          <a:xfrm>
            <a:off x="1531938" y="5397500"/>
            <a:ext cx="8734425" cy="8382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>
              <a:defRPr/>
            </a:pPr>
            <a:r>
              <a:rPr lang="ja-JP" altLang="en-US" sz="4000" b="1" dirty="0">
                <a:solidFill>
                  <a:schemeClr val="bg1"/>
                </a:solidFill>
                <a:latin typeface="MS Mincho" pitchFamily="49" charset="-128"/>
                <a:ea typeface="MS Mincho" pitchFamily="49" charset="-128"/>
              </a:rPr>
              <a:t>③かばん</a:t>
            </a:r>
            <a:r>
              <a:rPr lang="ja-JP" altLang="en-US" sz="4000" b="1">
                <a:solidFill>
                  <a:schemeClr val="bg1"/>
                </a:solidFill>
                <a:latin typeface="MS Mincho" pitchFamily="49" charset="-128"/>
                <a:ea typeface="MS Mincho" pitchFamily="49" charset="-128"/>
              </a:rPr>
              <a:t>を　もちます。</a:t>
            </a:r>
            <a:endParaRPr lang="en-US" altLang="en-US" sz="4000" b="1" dirty="0">
              <a:solidFill>
                <a:schemeClr val="bg1"/>
              </a:solidFill>
              <a:latin typeface="MS Mincho" pitchFamily="49" charset="-128"/>
              <a:ea typeface="MS Mincho" pitchFamily="49" charset="-128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849EF7-D0C2-6A84-7444-0EF73D0D1443}"/>
              </a:ext>
            </a:extLst>
          </p:cNvPr>
          <p:cNvSpPr txBox="1">
            <a:spLocks/>
          </p:cNvSpPr>
          <p:nvPr/>
        </p:nvSpPr>
        <p:spPr bwMode="auto">
          <a:xfrm>
            <a:off x="1350169" y="1175801"/>
            <a:ext cx="9488486" cy="1597818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>
              <a:defRPr/>
            </a:pPr>
            <a:r>
              <a:rPr lang="ja-JP" altLang="en-US" sz="4000" b="1">
                <a:latin typeface="MS Mincho" pitchFamily="49" charset="-128"/>
                <a:ea typeface="MS Mincho" pitchFamily="49" charset="-128"/>
              </a:rPr>
              <a:t>ケーキをきります　</a:t>
            </a:r>
            <a:endParaRPr lang="en-US" altLang="ja-JP" sz="4000" b="1" dirty="0">
              <a:latin typeface="MS Mincho" pitchFamily="49" charset="-128"/>
              <a:ea typeface="MS Mincho" pitchFamily="49" charset="-128"/>
            </a:endParaRPr>
          </a:p>
          <a:p>
            <a:pPr algn="r">
              <a:defRPr/>
            </a:pPr>
            <a:r>
              <a:rPr lang="ja-JP" altLang="en-US" sz="4000" b="1">
                <a:latin typeface="MS Mincho" pitchFamily="49" charset="-128"/>
                <a:ea typeface="MS Mincho" pitchFamily="49" charset="-128"/>
              </a:rPr>
              <a:t>→</a:t>
            </a:r>
            <a:r>
              <a:rPr lang="ja-JP" altLang="en-US" sz="4000" b="1">
                <a:solidFill>
                  <a:srgbClr val="FFFF00"/>
                </a:solidFill>
                <a:latin typeface="MS Mincho" pitchFamily="49" charset="-128"/>
                <a:ea typeface="MS Mincho" pitchFamily="49" charset="-128"/>
              </a:rPr>
              <a:t>ケーキを　きりましょうか。</a:t>
            </a:r>
            <a:endParaRPr lang="en-US" altLang="en-US" sz="4000" b="1" dirty="0">
              <a:solidFill>
                <a:srgbClr val="FFFF00"/>
              </a:solidFill>
              <a:latin typeface="MS Mincho" pitchFamily="49" charset="-128"/>
              <a:ea typeface="MS Mincho" pitchFamily="49" charset="-128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CF061E5-66C9-E33A-C79C-623C80D494E6}"/>
              </a:ext>
            </a:extLst>
          </p:cNvPr>
          <p:cNvSpPr txBox="1">
            <a:spLocks/>
          </p:cNvSpPr>
          <p:nvPr/>
        </p:nvSpPr>
        <p:spPr bwMode="auto">
          <a:xfrm>
            <a:off x="1558926" y="3048000"/>
            <a:ext cx="8734425" cy="83820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>
              <a:defRPr/>
            </a:pPr>
            <a:r>
              <a:rPr lang="ja-JP" altLang="en-US" sz="4000" b="1" dirty="0">
                <a:solidFill>
                  <a:schemeClr val="accent2">
                    <a:lumMod val="20000"/>
                    <a:lumOff val="80000"/>
                  </a:schemeClr>
                </a:solidFill>
                <a:latin typeface="MS Mincho" pitchFamily="49" charset="-128"/>
                <a:ea typeface="MS Mincho" pitchFamily="49" charset="-128"/>
              </a:rPr>
              <a:t>①りょうりを　とりましょうか。</a:t>
            </a:r>
            <a:endParaRPr lang="en-US" altLang="en-US" sz="4000" b="1" dirty="0">
              <a:solidFill>
                <a:schemeClr val="accent2">
                  <a:lumMod val="20000"/>
                  <a:lumOff val="80000"/>
                </a:schemeClr>
              </a:solidFill>
              <a:latin typeface="MS Mincho" pitchFamily="49" charset="-128"/>
              <a:ea typeface="MS Mincho" pitchFamily="49" charset="-128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69ABAE2-F978-0057-236A-934BB2EBD53E}"/>
              </a:ext>
            </a:extLst>
          </p:cNvPr>
          <p:cNvSpPr txBox="1">
            <a:spLocks/>
          </p:cNvSpPr>
          <p:nvPr/>
        </p:nvSpPr>
        <p:spPr bwMode="auto">
          <a:xfrm>
            <a:off x="1535113" y="4210050"/>
            <a:ext cx="8734425" cy="83820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>
              <a:defRPr/>
            </a:pPr>
            <a:r>
              <a:rPr lang="ja-JP" altLang="en-US" sz="4000" b="1" dirty="0">
                <a:solidFill>
                  <a:schemeClr val="accent2">
                    <a:lumMod val="20000"/>
                    <a:lumOff val="80000"/>
                  </a:schemeClr>
                </a:solidFill>
                <a:latin typeface="MS Mincho" pitchFamily="49" charset="-128"/>
                <a:ea typeface="MS Mincho" pitchFamily="49" charset="-128"/>
              </a:rPr>
              <a:t>②コップを　あらいましょうか。</a:t>
            </a:r>
            <a:endParaRPr lang="en-US" altLang="en-US" sz="4000" b="1" dirty="0">
              <a:solidFill>
                <a:schemeClr val="accent2">
                  <a:lumMod val="20000"/>
                  <a:lumOff val="80000"/>
                </a:schemeClr>
              </a:solidFill>
              <a:latin typeface="MS Mincho" pitchFamily="49" charset="-128"/>
              <a:ea typeface="MS Mincho" pitchFamily="49" charset="-128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450DB4B-292F-43AC-3FC6-71D0BAE57A4B}"/>
              </a:ext>
            </a:extLst>
          </p:cNvPr>
          <p:cNvSpPr txBox="1">
            <a:spLocks/>
          </p:cNvSpPr>
          <p:nvPr/>
        </p:nvSpPr>
        <p:spPr bwMode="auto">
          <a:xfrm>
            <a:off x="1531937" y="5397500"/>
            <a:ext cx="8734425" cy="83820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>
              <a:defRPr/>
            </a:pPr>
            <a:r>
              <a:rPr lang="ja-JP" altLang="en-US" sz="4000" b="1" dirty="0">
                <a:solidFill>
                  <a:schemeClr val="accent2">
                    <a:lumMod val="20000"/>
                    <a:lumOff val="80000"/>
                  </a:schemeClr>
                </a:solidFill>
                <a:latin typeface="MS Mincho" pitchFamily="49" charset="-128"/>
                <a:ea typeface="MS Mincho" pitchFamily="49" charset="-128"/>
              </a:rPr>
              <a:t>③かばんを　もちましょうか。</a:t>
            </a:r>
            <a:endParaRPr lang="en-US" altLang="en-US" sz="4000" b="1" dirty="0">
              <a:solidFill>
                <a:schemeClr val="accent2">
                  <a:lumMod val="20000"/>
                  <a:lumOff val="80000"/>
                </a:schemeClr>
              </a:solidFill>
              <a:latin typeface="MS Mincho" pitchFamily="49" charset="-128"/>
              <a:ea typeface="MS Mincho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33588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7" grpId="0" animBg="1"/>
      <p:bldP spid="9" grpId="0" animBg="1"/>
      <p:bldP spid="2" grpId="0" animBg="1"/>
      <p:bldP spid="4" grpId="0" animBg="1"/>
      <p:bldP spid="5" grpId="0" animBg="1"/>
      <p:bldP spid="8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 descr="D:\Giang day\Tranh quyen dekiru\Ｄｅ　ｔｏｉ　ｌａｕ　ｎｈａ　ｇｉｕｐ　ｃｈｏ.jpg">
            <a:extLst>
              <a:ext uri="{FF2B5EF4-FFF2-40B4-BE49-F238E27FC236}">
                <a16:creationId xmlns:a16="http://schemas.microsoft.com/office/drawing/2014/main" id="{5D40D223-6A52-F6BF-AF8D-4E93268514A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241676" y="228601"/>
            <a:ext cx="5324475" cy="3700463"/>
          </a:xfrm>
          <a:noFill/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C6AA9E4-2DA5-534A-91F5-80C0EB323961}"/>
              </a:ext>
            </a:extLst>
          </p:cNvPr>
          <p:cNvSpPr txBox="1">
            <a:spLocks/>
          </p:cNvSpPr>
          <p:nvPr/>
        </p:nvSpPr>
        <p:spPr bwMode="auto">
          <a:xfrm>
            <a:off x="1751012" y="4267200"/>
            <a:ext cx="7162800" cy="8382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ja-JP" sz="4000" b="1">
                <a:latin typeface="MS Mincho" panose="02020609040205080304" pitchFamily="49" charset="-128"/>
                <a:ea typeface="MS Mincho" panose="02020609040205080304" pitchFamily="49" charset="-128"/>
              </a:rPr>
              <a:t>A</a:t>
            </a:r>
            <a:r>
              <a:rPr lang="ja-JP" altLang="en-US" sz="4000" b="1">
                <a:latin typeface="MS Mincho" panose="02020609040205080304" pitchFamily="49" charset="-128"/>
                <a:ea typeface="MS Mincho" panose="02020609040205080304" pitchFamily="49" charset="-128"/>
              </a:rPr>
              <a:t>：そうじ　しましょうか。</a:t>
            </a:r>
            <a:endParaRPr lang="en-US" altLang="en-US" sz="4000" b="1"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B22ECA-11CB-AB66-DD0F-E983B01729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1012" y="5257801"/>
            <a:ext cx="8001000" cy="1323975"/>
          </a:xfrm>
          <a:prstGeom prst="rect">
            <a:avLst/>
          </a:prstGeom>
          <a:solidFill>
            <a:srgbClr val="00B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ja-JP" sz="4000" b="1">
                <a:solidFill>
                  <a:schemeClr val="bg1"/>
                </a:solidFill>
                <a:latin typeface="MS PMincho" panose="02020600040205080304" pitchFamily="18" charset="-128"/>
                <a:ea typeface="MS PMincho" panose="02020600040205080304" pitchFamily="18" charset="-128"/>
              </a:rPr>
              <a:t>B</a:t>
            </a:r>
            <a:r>
              <a:rPr lang="ja-JP" altLang="en-US" sz="4000" b="1">
                <a:solidFill>
                  <a:schemeClr val="bg1"/>
                </a:solidFill>
                <a:latin typeface="MS PMincho" panose="02020600040205080304" pitchFamily="18" charset="-128"/>
                <a:ea typeface="MS PMincho" panose="02020600040205080304" pitchFamily="18" charset="-128"/>
              </a:rPr>
              <a:t>：あ、ありがとう　ございます。　　　　おねがい　します。</a:t>
            </a:r>
            <a:endParaRPr lang="en-US" altLang="en-US" sz="4000" b="1">
              <a:solidFill>
                <a:schemeClr val="bg1"/>
              </a:solidFill>
              <a:latin typeface="MS PMincho" panose="02020600040205080304" pitchFamily="18" charset="-128"/>
              <a:ea typeface="MS PMincho" panose="02020600040205080304" pitchFamily="18" charset="-128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 descr="D:\Giang day\Tranh quyen dekiru\Ｄｅ　ｔｏｉ　ｃａｍ　ｇｉｕｐ　ｃｈｏ.jpg">
            <a:extLst>
              <a:ext uri="{FF2B5EF4-FFF2-40B4-BE49-F238E27FC236}">
                <a16:creationId xmlns:a16="http://schemas.microsoft.com/office/drawing/2014/main" id="{6E1C821A-A268-96C9-020D-2731419B9F4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654300" y="152400"/>
            <a:ext cx="6667500" cy="3733800"/>
          </a:xfrm>
          <a:noFill/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0D99FD19-B8B6-0FDF-212A-EA4164244596}"/>
              </a:ext>
            </a:extLst>
          </p:cNvPr>
          <p:cNvSpPr txBox="1">
            <a:spLocks/>
          </p:cNvSpPr>
          <p:nvPr/>
        </p:nvSpPr>
        <p:spPr bwMode="auto">
          <a:xfrm>
            <a:off x="1751012" y="4419600"/>
            <a:ext cx="6477000" cy="8382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ja-JP" sz="4000" b="1">
                <a:latin typeface="MS Mincho" panose="02020609040205080304" pitchFamily="49" charset="-128"/>
                <a:ea typeface="MS Mincho" panose="02020609040205080304" pitchFamily="49" charset="-128"/>
              </a:rPr>
              <a:t>A</a:t>
            </a:r>
            <a:r>
              <a:rPr lang="ja-JP" altLang="en-US" sz="4000" b="1">
                <a:latin typeface="MS Mincho" panose="02020609040205080304" pitchFamily="49" charset="-128"/>
                <a:ea typeface="MS Mincho" panose="02020609040205080304" pitchFamily="49" charset="-128"/>
              </a:rPr>
              <a:t>：もちましょうか。</a:t>
            </a:r>
            <a:endParaRPr lang="en-US" altLang="en-US" sz="4000" b="1"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6C10A2-2CD3-DEE3-A71C-877057023F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1012" y="5467351"/>
            <a:ext cx="8001000" cy="1323975"/>
          </a:xfrm>
          <a:prstGeom prst="rect">
            <a:avLst/>
          </a:prstGeom>
          <a:solidFill>
            <a:srgbClr val="00B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ja-JP" sz="4000" b="1">
                <a:solidFill>
                  <a:schemeClr val="bg1"/>
                </a:solidFill>
                <a:latin typeface="MS PMincho" panose="02020600040205080304" pitchFamily="18" charset="-128"/>
                <a:ea typeface="MS PMincho" panose="02020600040205080304" pitchFamily="18" charset="-128"/>
              </a:rPr>
              <a:t>B</a:t>
            </a:r>
            <a:r>
              <a:rPr lang="ja-JP" altLang="en-US" sz="4000" b="1">
                <a:solidFill>
                  <a:schemeClr val="bg1"/>
                </a:solidFill>
                <a:latin typeface="MS PMincho" panose="02020600040205080304" pitchFamily="18" charset="-128"/>
                <a:ea typeface="MS PMincho" panose="02020600040205080304" pitchFamily="18" charset="-128"/>
              </a:rPr>
              <a:t>：あ、ありがとう　ございます。　　　　おねがい　します。</a:t>
            </a:r>
            <a:endParaRPr lang="en-US" altLang="en-US" sz="4000" b="1">
              <a:solidFill>
                <a:schemeClr val="bg1"/>
              </a:solidFill>
              <a:latin typeface="MS PMincho" panose="02020600040205080304" pitchFamily="18" charset="-128"/>
              <a:ea typeface="MS PMincho" panose="02020600040205080304" pitchFamily="18" charset="-128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213271" y="1722368"/>
            <a:ext cx="11811000" cy="945946"/>
          </a:xfrm>
          <a:prstGeom prst="round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228600" y="2750948"/>
            <a:ext cx="11811000" cy="1493494"/>
          </a:xfrm>
          <a:prstGeom prst="round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213271" y="4327076"/>
            <a:ext cx="11811000" cy="2372017"/>
          </a:xfrm>
          <a:prstGeom prst="round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/>
          <p:cNvSpPr/>
          <p:nvPr/>
        </p:nvSpPr>
        <p:spPr>
          <a:xfrm>
            <a:off x="2683206" y="309797"/>
            <a:ext cx="7391400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4400" dirty="0">
                <a:latin typeface="HGSSoeiKakupoptai" panose="040B0A00000000000000" pitchFamily="50" charset="-128"/>
                <a:ea typeface="HGSSoeiKakupoptai" panose="040B0A00000000000000" pitchFamily="50" charset="-128"/>
              </a:rPr>
              <a:t>『</a:t>
            </a:r>
            <a:r>
              <a:rPr lang="ja-JP" altLang="en-US" sz="4400" dirty="0">
                <a:latin typeface="HGSSoeiKakupoptai" panose="040B0A00000000000000" pitchFamily="50" charset="-128"/>
                <a:ea typeface="HGSSoeiKakupoptai" panose="040B0A00000000000000" pitchFamily="50" charset="-128"/>
              </a:rPr>
              <a:t>ましょうか</a:t>
            </a:r>
            <a:r>
              <a:rPr lang="en-US" altLang="ja-JP" sz="4400" dirty="0">
                <a:latin typeface="HGSSoeiKakupoptai" panose="040B0A00000000000000" pitchFamily="50" charset="-128"/>
                <a:ea typeface="HGSSoeiKakupoptai" panose="040B0A00000000000000" pitchFamily="50" charset="-128"/>
              </a:rPr>
              <a:t>』</a:t>
            </a:r>
            <a:r>
              <a:rPr lang="ja-JP" altLang="en-US" sz="4400" dirty="0">
                <a:latin typeface="HGSSoeiKakupoptai" panose="040B0A00000000000000" pitchFamily="50" charset="-128"/>
                <a:ea typeface="HGSSoeiKakupoptai" panose="040B0A00000000000000" pitchFamily="50" charset="-128"/>
              </a:rPr>
              <a:t>の使い方</a:t>
            </a:r>
            <a:endParaRPr lang="en-US" sz="4400" dirty="0">
              <a:latin typeface="HGSSoeiKakupoptai" panose="040B0A00000000000000" pitchFamily="50" charset="-128"/>
              <a:ea typeface="HGSSoeiKakupoptai" panose="040B0A00000000000000" pitchFamily="50" charset="-128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23484" y="3251263"/>
            <a:ext cx="9212778" cy="5847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ja-JP" altLang="en-US" sz="32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GMaruGothicMPRO" panose="020F0609000000000000" pitchFamily="49" charset="-128"/>
                <a:ea typeface="HGMaruGothicMPRO" panose="020F0609000000000000" pitchFamily="49" charset="-128"/>
              </a:rPr>
              <a:t>チケットが２枚あります。一緒</a:t>
            </a:r>
            <a:r>
              <a:rPr lang="ja-JP" altLang="en-US" sz="3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GMaruGothicMPRO" panose="020F0609000000000000" pitchFamily="49" charset="-128"/>
                <a:ea typeface="HGMaruGothicMPRO" panose="020F0609000000000000" pitchFamily="49" charset="-128"/>
              </a:rPr>
              <a:t>に行きませんか？</a:t>
            </a:r>
            <a:endParaRPr lang="en-US" sz="32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HGMaruGothicMPRO" panose="020F0609000000000000" pitchFamily="49" charset="-128"/>
              <a:ea typeface="HGMaruGothicMPRO" panose="020F0609000000000000" pitchFamily="49" charset="-128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34037" y="1929825"/>
            <a:ext cx="9212778" cy="5847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ja-JP" altLang="en-US" sz="32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GMaruGothicMPRO" panose="020F0609000000000000" pitchFamily="49" charset="-128"/>
                <a:ea typeface="HGMaruGothicMPRO" panose="020F0609000000000000" pitchFamily="49" charset="-128"/>
              </a:rPr>
              <a:t>チケットが２枚あります。一緒</a:t>
            </a:r>
            <a:r>
              <a:rPr lang="ja-JP" altLang="en-US" sz="3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GMaruGothicMPRO" panose="020F0609000000000000" pitchFamily="49" charset="-128"/>
                <a:ea typeface="HGMaruGothicMPRO" panose="020F0609000000000000" pitchFamily="49" charset="-128"/>
              </a:rPr>
              <a:t>に行きましょう。</a:t>
            </a:r>
            <a:endParaRPr lang="en-US" sz="32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HGMaruGothicMPRO" panose="020F0609000000000000" pitchFamily="49" charset="-128"/>
              <a:ea typeface="HGMaruGothicMPRO" panose="020F0609000000000000" pitchFamily="49" charset="-128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46771" y="4840730"/>
            <a:ext cx="3877985" cy="5847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ja-JP" altLang="en-US" sz="3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GMaruGothicMPRO" panose="020F0609000000000000" pitchFamily="49" charset="-128"/>
                <a:ea typeface="HGMaruGothicMPRO" panose="020F0609000000000000" pitchFamily="49" charset="-128"/>
              </a:rPr>
              <a:t>手伝いましょうか？</a:t>
            </a:r>
            <a:endParaRPr lang="en-US" sz="32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HGMaruGothicMPRO" panose="020F0609000000000000" pitchFamily="49" charset="-128"/>
              <a:ea typeface="HGMaruGothicMPRO" panose="020F0609000000000000" pitchFamily="49" charset="-128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846432" y="5762695"/>
            <a:ext cx="5519460" cy="5847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ja-JP" altLang="en-US" sz="3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GMaruGothicMPRO" panose="020F0609000000000000" pitchFamily="49" charset="-128"/>
                <a:ea typeface="HGMaruGothicMPRO" panose="020F0609000000000000" pitchFamily="49" charset="-128"/>
              </a:rPr>
              <a:t>いすを持ってきましょうか。</a:t>
            </a:r>
            <a:endParaRPr lang="en-US" sz="32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HGMaruGothicMPRO" panose="020F0609000000000000" pitchFamily="49" charset="-128"/>
              <a:ea typeface="HGMaruGothicMPRO" panose="020F0609000000000000" pitchFamily="49" charset="-128"/>
            </a:endParaRPr>
          </a:p>
        </p:txBody>
      </p:sp>
      <p:sp>
        <p:nvSpPr>
          <p:cNvPr id="10" name="Wave 9"/>
          <p:cNvSpPr/>
          <p:nvPr/>
        </p:nvSpPr>
        <p:spPr>
          <a:xfrm rot="21225577">
            <a:off x="7150651" y="4721613"/>
            <a:ext cx="4404342" cy="1447800"/>
          </a:xfrm>
          <a:prstGeom prst="wave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Shall I do </a:t>
            </a:r>
            <a:r>
              <a:rPr lang="en-US" sz="3200" dirty="0" err="1"/>
              <a:t>smt</a:t>
            </a:r>
            <a:r>
              <a:rPr lang="en-US" sz="3200" dirty="0"/>
              <a:t> for you!</a:t>
            </a:r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2551665" y="1657079"/>
            <a:ext cx="648392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2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2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2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2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2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2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2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2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2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20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tMotoyaKyotai" panose="02020200000000000000" pitchFamily="18" charset="-128"/>
                <a:ea typeface="NtMotoyaKyotai" panose="02020200000000000000" pitchFamily="18" charset="-128"/>
              </a:rPr>
              <a:t>　まい　　　　　　　いっしょ　  </a:t>
            </a:r>
            <a:r>
              <a:rPr lang="ja-JP" alt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tMotoyaKyotai" panose="02020200000000000000" pitchFamily="18" charset="-128"/>
                <a:ea typeface="NtMotoyaKyotai" panose="02020200000000000000" pitchFamily="18" charset="-128"/>
              </a:rPr>
              <a:t>い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866419" y="4640675"/>
            <a:ext cx="126144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2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2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2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2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2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2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2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2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2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tMotoyaKyotai" panose="02020200000000000000" pitchFamily="18" charset="-128"/>
                <a:ea typeface="NtMotoyaKyotai" panose="02020200000000000000" pitchFamily="18" charset="-128"/>
              </a:rPr>
              <a:t>てつだ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2121087" y="5565682"/>
            <a:ext cx="294411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2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2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2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2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2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2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2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2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2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tMotoyaKyotai" panose="02020200000000000000" pitchFamily="18" charset="-128"/>
                <a:ea typeface="NtMotoyaKyotai" panose="02020200000000000000" pitchFamily="18" charset="-128"/>
              </a:rPr>
              <a:t>も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20" name="Wave 19"/>
          <p:cNvSpPr/>
          <p:nvPr/>
        </p:nvSpPr>
        <p:spPr>
          <a:xfrm rot="21225577">
            <a:off x="9595347" y="1840171"/>
            <a:ext cx="2070026" cy="710340"/>
          </a:xfrm>
          <a:prstGeom prst="wave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Let’s (do </a:t>
            </a:r>
            <a:r>
              <a:rPr lang="en-US" sz="2400" dirty="0" err="1"/>
              <a:t>smt</a:t>
            </a:r>
            <a:r>
              <a:rPr lang="en-US" sz="2400" dirty="0"/>
              <a:t>)</a:t>
            </a:r>
          </a:p>
        </p:txBody>
      </p:sp>
      <p:sp>
        <p:nvSpPr>
          <p:cNvPr id="21" name="Wave 20"/>
          <p:cNvSpPr/>
          <p:nvPr/>
        </p:nvSpPr>
        <p:spPr>
          <a:xfrm rot="21225577">
            <a:off x="9453473" y="2947768"/>
            <a:ext cx="2496984" cy="1056982"/>
          </a:xfrm>
          <a:prstGeom prst="wave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Do you want to </a:t>
            </a:r>
          </a:p>
          <a:p>
            <a:pPr algn="ctr"/>
            <a:r>
              <a:rPr lang="en-US" sz="2000" dirty="0"/>
              <a:t>(do </a:t>
            </a:r>
            <a:r>
              <a:rPr lang="en-US" sz="2000" dirty="0" err="1"/>
              <a:t>smt</a:t>
            </a:r>
            <a:r>
              <a:rPr lang="en-US" sz="2000" dirty="0"/>
              <a:t>) with me?</a:t>
            </a:r>
          </a:p>
        </p:txBody>
      </p:sp>
    </p:spTree>
    <p:extLst>
      <p:ext uri="{BB962C8B-B14F-4D97-AF65-F5344CB8AC3E}">
        <p14:creationId xmlns:p14="http://schemas.microsoft.com/office/powerpoint/2010/main" val="2164529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000"/>
                            </p:stCondLst>
                            <p:childTnLst>
                              <p:par>
                                <p:cTn id="7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1" grpId="0" animBg="1"/>
      <p:bldP spid="9" grpId="0" animBg="1"/>
      <p:bldP spid="2" grpId="0" animBg="1"/>
      <p:bldP spid="3" grpId="0"/>
      <p:bldP spid="5" grpId="0"/>
      <p:bldP spid="6" grpId="0"/>
      <p:bldP spid="8" grpId="0"/>
      <p:bldP spid="10" grpId="0" animBg="1"/>
      <p:bldP spid="16" grpId="0"/>
      <p:bldP spid="17" grpId="0"/>
      <p:bldP spid="19" grpId="0"/>
      <p:bldP spid="20" grpId="0" animBg="1"/>
      <p:bldP spid="21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Horizontal Scroll 4">
            <a:extLst>
              <a:ext uri="{FF2B5EF4-FFF2-40B4-BE49-F238E27FC236}">
                <a16:creationId xmlns:a16="http://schemas.microsoft.com/office/drawing/2014/main" id="{5D8D7901-A6C7-8B4B-98E4-DC484CFF032A}"/>
              </a:ext>
            </a:extLst>
          </p:cNvPr>
          <p:cNvSpPr/>
          <p:nvPr/>
        </p:nvSpPr>
        <p:spPr>
          <a:xfrm>
            <a:off x="1522413" y="530224"/>
            <a:ext cx="3059113" cy="762000"/>
          </a:xfrm>
          <a:prstGeom prst="horizontalScroll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ja-JP" altLang="en-US" sz="2800" b="1">
                <a:solidFill>
                  <a:srgbClr val="7030A0"/>
                </a:solidFill>
                <a:ea typeface="MS PGothic" pitchFamily="34" charset="-128"/>
                <a:cs typeface="Arial" pitchFamily="34" charset="0"/>
              </a:rPr>
              <a:t>チャレンジ　３</a:t>
            </a:r>
            <a:endParaRPr lang="en-US" sz="2800" b="1">
              <a:solidFill>
                <a:srgbClr val="7030A0"/>
              </a:solidFill>
              <a:cs typeface="Arial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F0E584-A210-804C-BCFB-5764FCC598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2412" y="5230813"/>
            <a:ext cx="8915400" cy="708025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ja-JP" sz="4000" b="1">
                <a:solidFill>
                  <a:schemeClr val="bg1">
                    <a:lumMod val="95000"/>
                    <a:lumOff val="5000"/>
                  </a:schemeClr>
                </a:solidFill>
                <a:latin typeface="MS PMincho" panose="02020600040205080304" pitchFamily="18" charset="-128"/>
                <a:ea typeface="MS PMincho" panose="02020600040205080304" pitchFamily="18" charset="-128"/>
              </a:rPr>
              <a:t>A</a:t>
            </a:r>
            <a:r>
              <a:rPr lang="ja-JP" altLang="en-US" sz="4000" b="1">
                <a:solidFill>
                  <a:schemeClr val="bg1">
                    <a:lumMod val="95000"/>
                    <a:lumOff val="5000"/>
                  </a:schemeClr>
                </a:solidFill>
                <a:latin typeface="MS PMincho" panose="02020600040205080304" pitchFamily="18" charset="-128"/>
                <a:ea typeface="MS PMincho" panose="02020600040205080304" pitchFamily="18" charset="-128"/>
              </a:rPr>
              <a:t>：だれが　このケーキを　つくりましたか。</a:t>
            </a:r>
            <a:endParaRPr lang="en-US" altLang="en-US" sz="4000" b="1">
              <a:solidFill>
                <a:schemeClr val="bg1">
                  <a:lumMod val="95000"/>
                  <a:lumOff val="5000"/>
                </a:schemeClr>
              </a:solidFill>
              <a:latin typeface="MS PMincho" panose="02020600040205080304" pitchFamily="18" charset="-128"/>
              <a:ea typeface="MS PMincho" panose="02020600040205080304" pitchFamily="18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E96C9C-4BC5-4147-A371-FE0ED3C4ED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2412" y="5997575"/>
            <a:ext cx="8001000" cy="708025"/>
          </a:xfrm>
          <a:prstGeom prst="rect">
            <a:avLst/>
          </a:prstGeom>
          <a:solidFill>
            <a:srgbClr val="00B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ja-JP" sz="4000" b="1">
                <a:solidFill>
                  <a:schemeClr val="bg1"/>
                </a:solidFill>
                <a:latin typeface="MS PMincho" panose="02020600040205080304" pitchFamily="18" charset="-128"/>
                <a:ea typeface="MS PMincho" panose="02020600040205080304" pitchFamily="18" charset="-128"/>
              </a:rPr>
              <a:t>B</a:t>
            </a:r>
            <a:r>
              <a:rPr lang="ja-JP" altLang="en-US" sz="4000" b="1">
                <a:solidFill>
                  <a:schemeClr val="bg1"/>
                </a:solidFill>
                <a:latin typeface="MS PMincho" panose="02020600040205080304" pitchFamily="18" charset="-128"/>
                <a:ea typeface="MS PMincho" panose="02020600040205080304" pitchFamily="18" charset="-128"/>
              </a:rPr>
              <a:t>：アンナさんが 　つくりました。</a:t>
            </a:r>
            <a:endParaRPr lang="en-US" altLang="en-US" sz="4000" b="1">
              <a:solidFill>
                <a:schemeClr val="bg1"/>
              </a:solidFill>
              <a:latin typeface="MS PMincho" panose="02020600040205080304" pitchFamily="18" charset="-128"/>
              <a:ea typeface="MS PMincho" panose="02020600040205080304" pitchFamily="18" charset="-128"/>
            </a:endParaRPr>
          </a:p>
        </p:txBody>
      </p:sp>
      <p:pic>
        <p:nvPicPr>
          <p:cNvPr id="36869" name="Picture 2">
            <a:extLst>
              <a:ext uri="{FF2B5EF4-FFF2-40B4-BE49-F238E27FC236}">
                <a16:creationId xmlns:a16="http://schemas.microsoft.com/office/drawing/2014/main" id="{F28DB2E9-4C44-DC45-BDE0-7B952ED530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2012" y="1823952"/>
            <a:ext cx="4876800" cy="32608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EE9563ED-4585-4646-86DB-F9DC3B262CB4}"/>
              </a:ext>
            </a:extLst>
          </p:cNvPr>
          <p:cNvSpPr/>
          <p:nvPr/>
        </p:nvSpPr>
        <p:spPr>
          <a:xfrm>
            <a:off x="3198812" y="5230813"/>
            <a:ext cx="533400" cy="7080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6260C7F-DF1F-9747-8131-BD9E536155DA}"/>
              </a:ext>
            </a:extLst>
          </p:cNvPr>
          <p:cNvSpPr/>
          <p:nvPr/>
        </p:nvSpPr>
        <p:spPr>
          <a:xfrm>
            <a:off x="4494212" y="5997575"/>
            <a:ext cx="533400" cy="7080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pic>
        <p:nvPicPr>
          <p:cNvPr id="3" name="7008004_DiscB_29.mp3" descr="7008004_DiscB_29.mp3">
            <a:hlinkClick r:id="" action="ppaction://media"/>
            <a:extLst>
              <a:ext uri="{FF2B5EF4-FFF2-40B4-BE49-F238E27FC236}">
                <a16:creationId xmlns:a16="http://schemas.microsoft.com/office/drawing/2014/main" id="{7B6F66CF-C054-D241-8FF9-3531D3A44A0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712369" y="2863771"/>
            <a:ext cx="812800" cy="812800"/>
          </a:xfrm>
          <a:prstGeom prst="rect">
            <a:avLst/>
          </a:prstGeom>
        </p:spPr>
      </p:pic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E8153771-45E7-60E8-F62F-FDA578BBAB84}"/>
              </a:ext>
            </a:extLst>
          </p:cNvPr>
          <p:cNvSpPr/>
          <p:nvPr/>
        </p:nvSpPr>
        <p:spPr>
          <a:xfrm>
            <a:off x="1102610" y="377252"/>
            <a:ext cx="9448800" cy="1248842"/>
          </a:xfrm>
          <a:prstGeom prst="round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r>
              <a:rPr lang="en-US" sz="4000" dirty="0" err="1"/>
              <a:t>Hỏi</a:t>
            </a:r>
            <a:r>
              <a:rPr lang="en-US" sz="4000" dirty="0"/>
              <a:t> </a:t>
            </a:r>
            <a:r>
              <a:rPr lang="en-US" sz="4000" dirty="0" err="1"/>
              <a:t>cho</a:t>
            </a:r>
            <a:r>
              <a:rPr lang="en-US" sz="4000" dirty="0"/>
              <a:t> </a:t>
            </a:r>
            <a:r>
              <a:rPr lang="en-US" sz="4000" dirty="0" err="1"/>
              <a:t>đối</a:t>
            </a:r>
            <a:r>
              <a:rPr lang="en-US" sz="4000" dirty="0"/>
              <a:t> </a:t>
            </a:r>
            <a:r>
              <a:rPr lang="en-US" sz="4000" dirty="0" err="1"/>
              <a:t>tượng</a:t>
            </a:r>
            <a:r>
              <a:rPr lang="en-US" sz="4000" dirty="0"/>
              <a:t> </a:t>
            </a:r>
            <a:r>
              <a:rPr lang="en-US" sz="4000" dirty="0" err="1"/>
              <a:t>là</a:t>
            </a:r>
            <a:r>
              <a:rPr lang="en-US" sz="4000" dirty="0"/>
              <a:t> </a:t>
            </a:r>
            <a:r>
              <a:rPr lang="en-US" sz="4000" dirty="0" err="1"/>
              <a:t>chủ</a:t>
            </a:r>
            <a:r>
              <a:rPr lang="en-US" sz="4000" dirty="0"/>
              <a:t> </a:t>
            </a:r>
            <a:r>
              <a:rPr lang="en-US" sz="4000" dirty="0" err="1"/>
              <a:t>thể</a:t>
            </a:r>
            <a:r>
              <a:rPr lang="en-US" sz="4000" dirty="0"/>
              <a:t> </a:t>
            </a:r>
            <a:r>
              <a:rPr lang="en-US" sz="4000" dirty="0" err="1"/>
              <a:t>của</a:t>
            </a:r>
            <a:r>
              <a:rPr lang="en-US" sz="4000" dirty="0"/>
              <a:t> </a:t>
            </a:r>
            <a:r>
              <a:rPr lang="en-US" sz="4000" dirty="0" err="1"/>
              <a:t>câu</a:t>
            </a:r>
            <a:endParaRPr lang="en-US" sz="40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F55FB3E-681B-D8FC-4D1C-1B99544AC5AE}"/>
              </a:ext>
            </a:extLst>
          </p:cNvPr>
          <p:cNvSpPr/>
          <p:nvPr/>
        </p:nvSpPr>
        <p:spPr>
          <a:xfrm rot="21316881">
            <a:off x="639020" y="149224"/>
            <a:ext cx="2634520" cy="838200"/>
          </a:xfrm>
          <a:prstGeom prst="round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4800" dirty="0">
                <a:latin typeface="+mj-ea"/>
                <a:ea typeface="+mj-ea"/>
              </a:rPr>
              <a:t>だれが</a:t>
            </a:r>
            <a:endParaRPr lang="en-US" sz="4800" dirty="0">
              <a:latin typeface="+mj-ea"/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1298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6" grpId="0" animBg="1" autoUpdateAnimBg="0"/>
      <p:bldP spid="9" grpId="0" animBg="1" autoUpdateAnimBg="0"/>
      <p:bldP spid="4" grpId="0" animBg="1" autoUpdateAnimBg="0"/>
      <p:bldP spid="11" grpId="0" animBg="1" autoUpdateAnimBg="0"/>
      <p:bldP spid="2" grpId="0" animBg="1"/>
      <p:bldP spid="7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5A4611-51B8-C74A-B37E-3461F41B77C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132012" y="152400"/>
            <a:ext cx="6705600" cy="960436"/>
          </a:xfrm>
          <a:solidFill>
            <a:srgbClr val="FFFF00"/>
          </a:solidFill>
        </p:spPr>
        <p:txBody>
          <a:bodyPr>
            <a:normAutofit fontScale="90000"/>
          </a:bodyPr>
          <a:lstStyle/>
          <a:p>
            <a:r>
              <a:rPr lang="en-US" altLang="ja-JP" b="1">
                <a:solidFill>
                  <a:schemeClr val="bg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MS PGothic" panose="020B0600070205080204" pitchFamily="34" charset="-128"/>
                <a:cs typeface="Tahoma" panose="020B0604030504040204" pitchFamily="34" charset="0"/>
              </a:rPr>
              <a:t>A</a:t>
            </a:r>
            <a:r>
              <a:rPr lang="ja-JP" altLang="en-US" b="1">
                <a:solidFill>
                  <a:schemeClr val="bg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MS PGothic" panose="020B0600070205080204" pitchFamily="34" charset="-128"/>
                <a:cs typeface="Tahoma" panose="020B0604030504040204" pitchFamily="34" charset="0"/>
              </a:rPr>
              <a:t>：</a:t>
            </a:r>
            <a:r>
              <a:rPr lang="en-US" altLang="en-US" b="1">
                <a:solidFill>
                  <a:schemeClr val="bg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MS PGothic" panose="020B0600070205080204" pitchFamily="34" charset="-128"/>
                <a:cs typeface="Tahoma" panose="020B0604030504040204" pitchFamily="34" charset="0"/>
              </a:rPr>
              <a:t>Từ để hỏi   </a:t>
            </a:r>
            <a:r>
              <a:rPr lang="ja-JP" altLang="en-US" b="1">
                <a:solidFill>
                  <a:schemeClr val="bg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MS PGothic" panose="020B0600070205080204" pitchFamily="34" charset="-128"/>
                <a:cs typeface="Tahoma" panose="020B0604030504040204" pitchFamily="34" charset="0"/>
              </a:rPr>
              <a:t>が  ～か。</a:t>
            </a:r>
            <a:br>
              <a:rPr lang="en-US" altLang="ja-JP" b="1">
                <a:solidFill>
                  <a:schemeClr val="bg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MS PGothic" panose="020B0600070205080204" pitchFamily="34" charset="-128"/>
                <a:cs typeface="Tahoma" panose="020B0604030504040204" pitchFamily="34" charset="0"/>
              </a:rPr>
            </a:br>
            <a:r>
              <a:rPr lang="en-US" altLang="ja-JP" b="1">
                <a:solidFill>
                  <a:schemeClr val="bg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MS PGothic" panose="020B0600070205080204" pitchFamily="34" charset="-128"/>
                <a:cs typeface="Tahoma" panose="020B0604030504040204" pitchFamily="34" charset="0"/>
              </a:rPr>
              <a:t>B</a:t>
            </a:r>
            <a:r>
              <a:rPr lang="ja-JP" altLang="en-US" b="1">
                <a:solidFill>
                  <a:schemeClr val="bg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MS PGothic" panose="020B0600070205080204" pitchFamily="34" charset="-128"/>
                <a:cs typeface="Tahoma" panose="020B0604030504040204" pitchFamily="34" charset="0"/>
              </a:rPr>
              <a:t>：～が～。</a:t>
            </a:r>
            <a:endParaRPr lang="en-US" altLang="en-US" b="1">
              <a:solidFill>
                <a:schemeClr val="bg1">
                  <a:lumMod val="95000"/>
                  <a:lumOff val="5000"/>
                </a:schemeClr>
              </a:solidFill>
              <a:latin typeface="Tahoma" panose="020B0604030504040204" pitchFamily="34" charset="0"/>
              <a:ea typeface="MS PGothic" panose="020B0600070205080204" pitchFamily="34" charset="-128"/>
              <a:cs typeface="Tahoma" panose="020B0604030504040204" pitchFamily="34" charset="0"/>
            </a:endParaRPr>
          </a:p>
        </p:txBody>
      </p:sp>
      <p:pic>
        <p:nvPicPr>
          <p:cNvPr id="27654" name="Picture 6">
            <a:extLst>
              <a:ext uri="{FF2B5EF4-FFF2-40B4-BE49-F238E27FC236}">
                <a16:creationId xmlns:a16="http://schemas.microsoft.com/office/drawing/2014/main" id="{85D19AED-8F09-1B4C-9A3C-043543872E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2412" y="1143000"/>
            <a:ext cx="8229600" cy="441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C93FA46-7EEE-A84E-BEB0-885E89D6D63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360612" y="5592764"/>
            <a:ext cx="7620000" cy="1265237"/>
          </a:xfrm>
          <a:solidFill>
            <a:srgbClr val="00B050"/>
          </a:solidFill>
        </p:spPr>
        <p:txBody>
          <a:bodyPr/>
          <a:lstStyle/>
          <a:p>
            <a:pPr marL="0" indent="0">
              <a:buNone/>
            </a:pPr>
            <a:r>
              <a:rPr lang="en-US" altLang="ja-JP" sz="3200" b="1">
                <a:latin typeface="MS Mincho" panose="02020609040205080304" pitchFamily="49" charset="-128"/>
                <a:ea typeface="MS Mincho" panose="02020609040205080304" pitchFamily="49" charset="-128"/>
              </a:rPr>
              <a:t>A</a:t>
            </a:r>
            <a:r>
              <a:rPr lang="ja-JP" altLang="en-US" sz="3200" b="1">
                <a:latin typeface="MS Mincho" panose="02020609040205080304" pitchFamily="49" charset="-128"/>
                <a:ea typeface="MS Mincho" panose="02020609040205080304" pitchFamily="49" charset="-128"/>
              </a:rPr>
              <a:t>：だれが　もって　きましたか。</a:t>
            </a:r>
            <a:endParaRPr lang="en-US" altLang="ja-JP" sz="3200" b="1">
              <a:latin typeface="MS Mincho" panose="02020609040205080304" pitchFamily="49" charset="-128"/>
              <a:ea typeface="MS Mincho" panose="02020609040205080304" pitchFamily="49" charset="-128"/>
            </a:endParaRPr>
          </a:p>
          <a:p>
            <a:pPr marL="0" indent="0">
              <a:buNone/>
            </a:pPr>
            <a:r>
              <a:rPr lang="en-US" altLang="ja-JP" sz="3200" b="1">
                <a:latin typeface="MS Mincho" panose="02020609040205080304" pitchFamily="49" charset="-128"/>
                <a:ea typeface="MS Mincho" panose="02020609040205080304" pitchFamily="49" charset="-128"/>
              </a:rPr>
              <a:t>B</a:t>
            </a:r>
            <a:r>
              <a:rPr lang="ja-JP" altLang="en-US" sz="3200" b="1">
                <a:latin typeface="MS Mincho" panose="02020609040205080304" pitchFamily="49" charset="-128"/>
                <a:ea typeface="MS Mincho" panose="02020609040205080304" pitchFamily="49" charset="-128"/>
              </a:rPr>
              <a:t>：アンナさんが　もって　きました。</a:t>
            </a:r>
            <a:endParaRPr lang="en-US" altLang="en-US" sz="3200" b="1"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DEB958E4-0644-B74F-A796-2244905DFE4C}"/>
              </a:ext>
            </a:extLst>
          </p:cNvPr>
          <p:cNvSpPr/>
          <p:nvPr/>
        </p:nvSpPr>
        <p:spPr>
          <a:xfrm>
            <a:off x="5027612" y="1143000"/>
            <a:ext cx="1219200" cy="13716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E5462D5-93D1-C145-BC6D-68E5A7453364}"/>
              </a:ext>
            </a:extLst>
          </p:cNvPr>
          <p:cNvSpPr/>
          <p:nvPr/>
        </p:nvSpPr>
        <p:spPr>
          <a:xfrm>
            <a:off x="7542212" y="1295400"/>
            <a:ext cx="1219200" cy="13716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FE15DFF-D47B-BC4F-921A-CC1A9F4098E9}"/>
              </a:ext>
            </a:extLst>
          </p:cNvPr>
          <p:cNvSpPr/>
          <p:nvPr/>
        </p:nvSpPr>
        <p:spPr>
          <a:xfrm>
            <a:off x="6018212" y="3505200"/>
            <a:ext cx="1219200" cy="13716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866B07D-AD62-D147-940A-C539344EF503}"/>
              </a:ext>
            </a:extLst>
          </p:cNvPr>
          <p:cNvSpPr/>
          <p:nvPr/>
        </p:nvSpPr>
        <p:spPr>
          <a:xfrm>
            <a:off x="7770812" y="2819400"/>
            <a:ext cx="1219200" cy="13716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37897" name="TextBox 9">
            <a:extLst>
              <a:ext uri="{FF2B5EF4-FFF2-40B4-BE49-F238E27FC236}">
                <a16:creationId xmlns:a16="http://schemas.microsoft.com/office/drawing/2014/main" id="{4737B726-70B1-6444-829D-46948CC5AC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26526" y="4038601"/>
            <a:ext cx="1450975" cy="1323975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ja-JP" altLang="en-US" sz="4000" b="1">
                <a:latin typeface="MS Mincho" panose="02020609040205080304" pitchFamily="49" charset="-128"/>
                <a:ea typeface="MS Mincho" panose="02020609040205080304" pitchFamily="49" charset="-128"/>
              </a:rPr>
              <a:t>会話練習</a:t>
            </a:r>
            <a:endParaRPr lang="en-US" altLang="en-US" sz="4000" b="1"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8" grpId="0" build="p" animBg="1"/>
      <p:bldP spid="3" grpId="0" animBg="1"/>
      <p:bldP spid="6" grpId="0" animBg="1"/>
      <p:bldP spid="7" grpId="0" animBg="1"/>
      <p:bldP spid="9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Horizontal Scroll 4">
            <a:extLst>
              <a:ext uri="{FF2B5EF4-FFF2-40B4-BE49-F238E27FC236}">
                <a16:creationId xmlns:a16="http://schemas.microsoft.com/office/drawing/2014/main" id="{1A95EECF-A37E-8D4B-8BF2-85D2EA31458C}"/>
              </a:ext>
            </a:extLst>
          </p:cNvPr>
          <p:cNvSpPr/>
          <p:nvPr/>
        </p:nvSpPr>
        <p:spPr>
          <a:xfrm>
            <a:off x="1751013" y="0"/>
            <a:ext cx="3059113" cy="762000"/>
          </a:xfrm>
          <a:prstGeom prst="horizontalScroll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ja-JP" altLang="en-US" sz="2800" b="1">
                <a:solidFill>
                  <a:srgbClr val="7030A0"/>
                </a:solidFill>
                <a:ea typeface="MS PGothic" pitchFamily="34" charset="-128"/>
                <a:cs typeface="Arial" pitchFamily="34" charset="0"/>
              </a:rPr>
              <a:t>チャレンジ　４</a:t>
            </a:r>
            <a:endParaRPr lang="en-US" sz="2800" b="1">
              <a:solidFill>
                <a:srgbClr val="7030A0"/>
              </a:solidFill>
              <a:cs typeface="Arial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133D52-3972-6E4A-9694-7AFC49C07C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1012" y="4700589"/>
            <a:ext cx="8001000" cy="708025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ja-JP" sz="4000" b="1">
                <a:solidFill>
                  <a:schemeClr val="bg1">
                    <a:lumMod val="95000"/>
                    <a:lumOff val="5000"/>
                  </a:schemeClr>
                </a:solidFill>
                <a:latin typeface="MS PMincho" panose="02020600040205080304" pitchFamily="18" charset="-128"/>
                <a:ea typeface="MS PMincho" panose="02020600040205080304" pitchFamily="18" charset="-128"/>
              </a:rPr>
              <a:t>A</a:t>
            </a:r>
            <a:r>
              <a:rPr lang="ja-JP" altLang="en-US" sz="4000" b="1">
                <a:solidFill>
                  <a:schemeClr val="bg1">
                    <a:lumMod val="95000"/>
                    <a:lumOff val="5000"/>
                  </a:schemeClr>
                </a:solidFill>
                <a:latin typeface="MS PMincho" panose="02020600040205080304" pitchFamily="18" charset="-128"/>
                <a:ea typeface="MS PMincho" panose="02020600040205080304" pitchFamily="18" charset="-128"/>
              </a:rPr>
              <a:t>：ビールは　まだ　ありますか。</a:t>
            </a:r>
            <a:endParaRPr lang="en-US" altLang="en-US" sz="4000" b="1">
              <a:solidFill>
                <a:schemeClr val="bg1">
                  <a:lumMod val="95000"/>
                  <a:lumOff val="5000"/>
                </a:schemeClr>
              </a:solidFill>
              <a:latin typeface="MS PMincho" panose="02020600040205080304" pitchFamily="18" charset="-128"/>
              <a:ea typeface="MS PMincho" panose="02020600040205080304" pitchFamily="18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E8AE5A8-E595-6749-AE95-886F9251AD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1012" y="5467351"/>
            <a:ext cx="8001000" cy="708025"/>
          </a:xfrm>
          <a:prstGeom prst="rect">
            <a:avLst/>
          </a:prstGeom>
          <a:solidFill>
            <a:srgbClr val="00B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ja-JP" sz="4000" b="1">
                <a:solidFill>
                  <a:schemeClr val="bg1"/>
                </a:solidFill>
                <a:latin typeface="MS PMincho" panose="02020600040205080304" pitchFamily="18" charset="-128"/>
                <a:ea typeface="MS PMincho" panose="02020600040205080304" pitchFamily="18" charset="-128"/>
              </a:rPr>
              <a:t>B</a:t>
            </a:r>
            <a:r>
              <a:rPr lang="ja-JP" altLang="en-US" sz="4000" b="1">
                <a:solidFill>
                  <a:schemeClr val="bg1"/>
                </a:solidFill>
                <a:latin typeface="MS PMincho" panose="02020600040205080304" pitchFamily="18" charset="-128"/>
                <a:ea typeface="MS PMincho" panose="02020600040205080304" pitchFamily="18" charset="-128"/>
              </a:rPr>
              <a:t>：すみません。もう　ありません。</a:t>
            </a:r>
            <a:endParaRPr lang="en-US" altLang="en-US" sz="4000" b="1">
              <a:solidFill>
                <a:schemeClr val="bg1"/>
              </a:solidFill>
              <a:latin typeface="MS PMincho" panose="02020600040205080304" pitchFamily="18" charset="-128"/>
              <a:ea typeface="MS PMincho" panose="02020600040205080304" pitchFamily="18" charset="-128"/>
            </a:endParaRPr>
          </a:p>
        </p:txBody>
      </p:sp>
      <p:pic>
        <p:nvPicPr>
          <p:cNvPr id="38917" name="Picture 2">
            <a:extLst>
              <a:ext uri="{FF2B5EF4-FFF2-40B4-BE49-F238E27FC236}">
                <a16:creationId xmlns:a16="http://schemas.microsoft.com/office/drawing/2014/main" id="{E4038700-B85D-4941-A8E2-504CEE7D53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1013" y="763588"/>
            <a:ext cx="5711825" cy="38401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30 Track 113.wma">
            <a:hlinkClick r:id="" action="ppaction://media"/>
            <a:extLst>
              <a:ext uri="{FF2B5EF4-FFF2-40B4-BE49-F238E27FC236}">
                <a16:creationId xmlns:a16="http://schemas.microsoft.com/office/drawing/2014/main" id="{3EB4B8DD-C97A-5241-B3DC-0EFFDFAA1CA3}"/>
              </a:ext>
            </a:extLst>
          </p:cNvPr>
          <p:cNvPicPr>
            <a:picLocks noRot="1"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1812" y="1462088"/>
            <a:ext cx="12192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11F98749-09D9-BA4F-8D0D-3FCBB2C0B49B}"/>
              </a:ext>
            </a:extLst>
          </p:cNvPr>
          <p:cNvSpPr/>
          <p:nvPr/>
        </p:nvSpPr>
        <p:spPr>
          <a:xfrm>
            <a:off x="4606926" y="4641851"/>
            <a:ext cx="3201987" cy="7667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B464232-7EAF-FF4B-BF90-B56A4F781DB4}"/>
              </a:ext>
            </a:extLst>
          </p:cNvPr>
          <p:cNvSpPr/>
          <p:nvPr/>
        </p:nvSpPr>
        <p:spPr>
          <a:xfrm>
            <a:off x="5103812" y="5467351"/>
            <a:ext cx="3048000" cy="7667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pic>
        <p:nvPicPr>
          <p:cNvPr id="2" name="7008004_DiscB_30.mp3" descr="7008004_DiscB_30.mp3">
            <a:hlinkClick r:id="" action="ppaction://media"/>
            <a:extLst>
              <a:ext uri="{FF2B5EF4-FFF2-40B4-BE49-F238E27FC236}">
                <a16:creationId xmlns:a16="http://schemas.microsoft.com/office/drawing/2014/main" id="{D8FA72CD-462B-094C-BBB1-3D9D280FAB32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938712" y="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2249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 nodeType="clickPar">
                      <p:stCondLst>
                        <p:cond delay="0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2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audio>
              <p:cMediaNode vol="80000">
                <p:cTn id="2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6" grpId="0" animBg="1" autoUpdateAnimBg="0"/>
      <p:bldP spid="9" grpId="0" animBg="1" autoUpdateAnimBg="0"/>
      <p:bldP spid="7" grpId="0" animBg="1" autoUpdateAnimBg="0"/>
      <p:bldP spid="12" grpId="0" animBg="1" autoUpdateAnimBg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6" name="Picture 2">
            <a:extLst>
              <a:ext uri="{FF2B5EF4-FFF2-40B4-BE49-F238E27FC236}">
                <a16:creationId xmlns:a16="http://schemas.microsoft.com/office/drawing/2014/main" id="{3A589ACB-2123-CB40-B078-5C8B7E54AC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4812" y="36514"/>
            <a:ext cx="8883650" cy="2782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CE7F6E8-2306-B04E-8A3B-39FC76058A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19262" y="3276601"/>
            <a:ext cx="8839200" cy="708025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ja-JP" altLang="en-US" sz="4000" b="1">
                <a:solidFill>
                  <a:schemeClr val="bg1"/>
                </a:solidFill>
                <a:latin typeface="MS PMincho" panose="02020600040205080304" pitchFamily="18" charset="-128"/>
                <a:ea typeface="MS PMincho" panose="02020600040205080304" pitchFamily="18" charset="-128"/>
              </a:rPr>
              <a:t>①本やは　レストランの　したに　あります。</a:t>
            </a:r>
            <a:endParaRPr lang="en-US" altLang="en-US" sz="4000" b="1" dirty="0">
              <a:solidFill>
                <a:schemeClr val="bg1"/>
              </a:solidFill>
              <a:latin typeface="MS PMincho" panose="02020600040205080304" pitchFamily="18" charset="-128"/>
              <a:ea typeface="MS PMincho" panose="02020600040205080304" pitchFamily="18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CBCEC5-6B24-0246-8535-35BE6B2DBC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97036" y="4343401"/>
            <a:ext cx="9655175" cy="677108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ja-JP" altLang="en-US" sz="3800" b="1">
                <a:solidFill>
                  <a:schemeClr val="bg1"/>
                </a:solidFill>
                <a:latin typeface="MS PMincho" panose="02020600040205080304" pitchFamily="18" charset="-128"/>
                <a:ea typeface="MS PMincho" panose="02020600040205080304" pitchFamily="18" charset="-128"/>
              </a:rPr>
              <a:t>②こうばんは　はなやの　ひだりに　あります。</a:t>
            </a:r>
            <a:endParaRPr lang="en-US" altLang="en-US" sz="3800" b="1" dirty="0">
              <a:solidFill>
                <a:schemeClr val="bg1"/>
              </a:solidFill>
              <a:latin typeface="MS PMincho" panose="02020600040205080304" pitchFamily="18" charset="-128"/>
              <a:ea typeface="MS PMincho" panose="02020600040205080304" pitchFamily="18" charset="-128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4F1282-0845-724E-BA76-FECD6291C3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68462" y="5410201"/>
            <a:ext cx="8890000" cy="677108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ja-JP" altLang="en-US" sz="3800" b="1">
                <a:solidFill>
                  <a:schemeClr val="bg1"/>
                </a:solidFill>
                <a:latin typeface="MS PMincho" panose="02020600040205080304" pitchFamily="18" charset="-128"/>
                <a:ea typeface="MS PMincho" panose="02020600040205080304" pitchFamily="18" charset="-128"/>
              </a:rPr>
              <a:t>③バスていは　スーパーの　前に　あります。</a:t>
            </a:r>
            <a:endParaRPr lang="en-US" altLang="en-US" sz="3800" b="1" dirty="0">
              <a:solidFill>
                <a:schemeClr val="bg1"/>
              </a:solidFill>
              <a:latin typeface="MS PMincho" panose="02020600040205080304" pitchFamily="18" charset="-128"/>
              <a:ea typeface="MS PMincho" panose="02020600040205080304" pitchFamily="18" charset="-128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83B32-AD63-D34B-BD2C-4B7A0448A5D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827212" y="0"/>
            <a:ext cx="8229600" cy="1143000"/>
          </a:xfrm>
          <a:solidFill>
            <a:srgbClr val="FFFF00"/>
          </a:solidFill>
        </p:spPr>
        <p:txBody>
          <a:bodyPr/>
          <a:lstStyle/>
          <a:p>
            <a:r>
              <a:rPr lang="ja-JP" altLang="en-US" sz="3600" b="1">
                <a:solidFill>
                  <a:schemeClr val="bg1">
                    <a:lumMod val="95000"/>
                    <a:lumOff val="5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まだ　あります：</a:t>
            </a:r>
            <a:r>
              <a:rPr lang="en-US" altLang="ja-JP" sz="3600" b="1" dirty="0" err="1">
                <a:solidFill>
                  <a:schemeClr val="bg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MS Mincho" panose="02020609040205080304" pitchFamily="49" charset="-128"/>
                <a:cs typeface="Arial" panose="020B0604020202020204" pitchFamily="34" charset="0"/>
              </a:rPr>
              <a:t>Vẫn</a:t>
            </a:r>
            <a:r>
              <a:rPr lang="en-US" altLang="ja-JP" sz="3600" b="1" dirty="0">
                <a:solidFill>
                  <a:schemeClr val="bg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MS Mincho" panose="02020609040205080304" pitchFamily="49" charset="-128"/>
                <a:cs typeface="Arial" panose="020B0604020202020204" pitchFamily="34" charset="0"/>
              </a:rPr>
              <a:t> </a:t>
            </a:r>
            <a:r>
              <a:rPr lang="en-US" altLang="ja-JP" sz="3600" b="1" dirty="0" err="1">
                <a:solidFill>
                  <a:schemeClr val="bg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MS Mincho" panose="02020609040205080304" pitchFamily="49" charset="-128"/>
                <a:cs typeface="Arial" panose="020B0604020202020204" pitchFamily="34" charset="0"/>
              </a:rPr>
              <a:t>còn</a:t>
            </a:r>
            <a:br>
              <a:rPr lang="en-US" altLang="ja-JP" sz="3600" b="1" dirty="0">
                <a:solidFill>
                  <a:schemeClr val="bg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MS Mincho" panose="02020609040205080304" pitchFamily="49" charset="-128"/>
                <a:cs typeface="Arial" panose="020B0604020202020204" pitchFamily="34" charset="0"/>
              </a:rPr>
            </a:br>
            <a:r>
              <a:rPr lang="ja-JP" altLang="en-US" sz="3600" b="1">
                <a:solidFill>
                  <a:schemeClr val="bg1">
                    <a:lumMod val="95000"/>
                    <a:lumOff val="5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もう　ありません：</a:t>
            </a:r>
            <a:r>
              <a:rPr lang="en-US" altLang="ja-JP" sz="3600" b="1" dirty="0" err="1">
                <a:solidFill>
                  <a:schemeClr val="bg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MS Mincho" panose="02020609040205080304" pitchFamily="49" charset="-128"/>
              </a:rPr>
              <a:t>Không</a:t>
            </a:r>
            <a:r>
              <a:rPr lang="en-US" altLang="ja-JP" sz="3600" b="1" dirty="0">
                <a:solidFill>
                  <a:schemeClr val="bg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MS Mincho" panose="02020609040205080304" pitchFamily="49" charset="-128"/>
              </a:rPr>
              <a:t> </a:t>
            </a:r>
            <a:r>
              <a:rPr lang="en-US" altLang="ja-JP" sz="3600" b="1" dirty="0" err="1">
                <a:solidFill>
                  <a:schemeClr val="bg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MS Mincho" panose="02020609040205080304" pitchFamily="49" charset="-128"/>
              </a:rPr>
              <a:t>còn</a:t>
            </a:r>
            <a:r>
              <a:rPr lang="en-US" altLang="ja-JP" sz="3600" b="1" dirty="0">
                <a:solidFill>
                  <a:schemeClr val="bg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MS Mincho" panose="02020609040205080304" pitchFamily="49" charset="-128"/>
              </a:rPr>
              <a:t> </a:t>
            </a:r>
            <a:r>
              <a:rPr lang="en-US" altLang="ja-JP" sz="3600" b="1" dirty="0" err="1">
                <a:solidFill>
                  <a:schemeClr val="bg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MS Mincho" panose="02020609040205080304" pitchFamily="49" charset="-128"/>
              </a:rPr>
              <a:t>nữa</a:t>
            </a:r>
            <a:endParaRPr lang="en-US" altLang="en-US" sz="3600" b="1" dirty="0">
              <a:solidFill>
                <a:schemeClr val="bg1">
                  <a:lumMod val="95000"/>
                  <a:lumOff val="5000"/>
                </a:schemeClr>
              </a:solidFill>
              <a:latin typeface="Arial" panose="020B0604020202020204" pitchFamily="34" charset="0"/>
              <a:ea typeface="MS Mincho" panose="02020609040205080304" pitchFamily="49" charset="-12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7C7E0E-D895-4942-BA94-EDC3DF841569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903412" y="1219200"/>
            <a:ext cx="8077200" cy="1676400"/>
          </a:xfrm>
          <a:solidFill>
            <a:srgbClr val="800000"/>
          </a:solidFill>
        </p:spPr>
        <p:txBody>
          <a:bodyPr>
            <a:normAutofit fontScale="92500" lnSpcReduction="10000"/>
          </a:bodyPr>
          <a:lstStyle/>
          <a:p>
            <a:pPr>
              <a:buFontTx/>
              <a:buNone/>
            </a:pPr>
            <a:r>
              <a:rPr lang="ja-JP" altLang="en-US" sz="3200" b="1">
                <a:latin typeface="MS Mincho" panose="02020609040205080304" pitchFamily="49" charset="-128"/>
                <a:ea typeface="MS Mincho" panose="02020609040205080304" pitchFamily="49" charset="-128"/>
              </a:rPr>
              <a:t>Ａ：サラダは　まだ　ありますか。</a:t>
            </a:r>
            <a:endParaRPr lang="en-US" altLang="ja-JP" sz="3200" b="1" dirty="0">
              <a:latin typeface="MS Mincho" panose="02020609040205080304" pitchFamily="49" charset="-128"/>
              <a:ea typeface="MS Mincho" panose="02020609040205080304" pitchFamily="49" charset="-128"/>
            </a:endParaRPr>
          </a:p>
          <a:p>
            <a:pPr>
              <a:buFontTx/>
              <a:buNone/>
            </a:pPr>
            <a:r>
              <a:rPr lang="ja-JP" altLang="en-US" sz="3200" b="1">
                <a:latin typeface="MS Mincho" panose="02020609040205080304" pitchFamily="49" charset="-128"/>
                <a:ea typeface="MS Mincho" panose="02020609040205080304" pitchFamily="49" charset="-128"/>
              </a:rPr>
              <a:t>Ｂ：はい、まだ　あります。どうぞ。</a:t>
            </a:r>
            <a:endParaRPr lang="en-US" altLang="ja-JP" sz="3200" b="1" dirty="0">
              <a:latin typeface="MS Mincho" panose="02020609040205080304" pitchFamily="49" charset="-128"/>
              <a:ea typeface="MS Mincho" panose="02020609040205080304" pitchFamily="49" charset="-128"/>
            </a:endParaRPr>
          </a:p>
          <a:p>
            <a:pPr>
              <a:buFontTx/>
              <a:buNone/>
            </a:pPr>
            <a:r>
              <a:rPr lang="ja-JP" altLang="en-US" sz="3200" b="1">
                <a:latin typeface="MS Mincho" panose="02020609040205080304" pitchFamily="49" charset="-128"/>
                <a:ea typeface="MS Mincho" panose="02020609040205080304" pitchFamily="49" charset="-128"/>
              </a:rPr>
              <a:t>Ａ：ありがとうございます。</a:t>
            </a:r>
            <a:endParaRPr lang="en-US" altLang="ja-JP" sz="3200" b="1" dirty="0">
              <a:latin typeface="MS Mincho" panose="02020609040205080304" pitchFamily="49" charset="-128"/>
              <a:ea typeface="MS Mincho" panose="02020609040205080304" pitchFamily="49" charset="-128"/>
            </a:endParaRPr>
          </a:p>
          <a:p>
            <a:pPr>
              <a:buFontTx/>
              <a:buNone/>
            </a:pPr>
            <a:endParaRPr lang="en-US" altLang="en-US" sz="3200" b="1" dirty="0"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2E8EAAF-0ED1-2A45-A4AE-F19389DFA8FF}"/>
              </a:ext>
            </a:extLst>
          </p:cNvPr>
          <p:cNvSpPr txBox="1">
            <a:spLocks/>
          </p:cNvSpPr>
          <p:nvPr/>
        </p:nvSpPr>
        <p:spPr bwMode="auto">
          <a:xfrm>
            <a:off x="1903412" y="3276600"/>
            <a:ext cx="8153400" cy="3200400"/>
          </a:xfrm>
          <a:prstGeom prst="rect">
            <a:avLst/>
          </a:prstGeom>
          <a:solidFill>
            <a:srgbClr val="8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50000"/>
              </a:lnSpc>
              <a:spcBef>
                <a:spcPct val="20000"/>
              </a:spcBef>
            </a:pPr>
            <a:r>
              <a:rPr lang="ja-JP" altLang="en-US" sz="3200" b="1">
                <a:latin typeface="MS Mincho" panose="02020609040205080304" pitchFamily="49" charset="-128"/>
                <a:ea typeface="MS Mincho" panose="02020609040205080304" pitchFamily="49" charset="-128"/>
              </a:rPr>
              <a:t>Ａ：ビールは　まだ　ありますか。</a:t>
            </a:r>
            <a:endParaRPr lang="en-US" altLang="ja-JP" sz="3200" b="1">
              <a:latin typeface="MS Mincho" panose="02020609040205080304" pitchFamily="49" charset="-128"/>
              <a:ea typeface="MS Mincho" panose="02020609040205080304" pitchFamily="49" charset="-128"/>
            </a:endParaRPr>
          </a:p>
          <a:p>
            <a:pPr>
              <a:lnSpc>
                <a:spcPct val="150000"/>
              </a:lnSpc>
              <a:spcBef>
                <a:spcPct val="20000"/>
              </a:spcBef>
            </a:pPr>
            <a:r>
              <a:rPr lang="ja-JP" altLang="en-US" sz="3200" b="1">
                <a:latin typeface="MS Mincho" panose="02020609040205080304" pitchFamily="49" charset="-128"/>
                <a:ea typeface="MS Mincho" panose="02020609040205080304" pitchFamily="49" charset="-128"/>
              </a:rPr>
              <a:t>Ｂ：すみません。もう　ありません。</a:t>
            </a:r>
            <a:endParaRPr lang="en-US" altLang="ja-JP" sz="3200" b="1">
              <a:latin typeface="MS Mincho" panose="02020609040205080304" pitchFamily="49" charset="-128"/>
              <a:ea typeface="MS Mincho" panose="02020609040205080304" pitchFamily="49" charset="-128"/>
            </a:endParaRPr>
          </a:p>
          <a:p>
            <a:pPr>
              <a:lnSpc>
                <a:spcPct val="150000"/>
              </a:lnSpc>
              <a:spcBef>
                <a:spcPct val="20000"/>
              </a:spcBef>
            </a:pPr>
            <a:r>
              <a:rPr lang="ja-JP" altLang="en-US" sz="3200" b="1">
                <a:latin typeface="MS Mincho" panose="02020609040205080304" pitchFamily="49" charset="-128"/>
                <a:ea typeface="MS Mincho" panose="02020609040205080304" pitchFamily="49" charset="-128"/>
              </a:rPr>
              <a:t>ワインは　どうですか。</a:t>
            </a:r>
            <a:endParaRPr lang="en-US" altLang="ja-JP" sz="3200" b="1">
              <a:latin typeface="MS Mincho" panose="02020609040205080304" pitchFamily="49" charset="-128"/>
              <a:ea typeface="MS Mincho" panose="02020609040205080304" pitchFamily="49" charset="-128"/>
            </a:endParaRPr>
          </a:p>
          <a:p>
            <a:pPr>
              <a:lnSpc>
                <a:spcPct val="150000"/>
              </a:lnSpc>
              <a:spcBef>
                <a:spcPct val="20000"/>
              </a:spcBef>
            </a:pPr>
            <a:r>
              <a:rPr lang="ja-JP" altLang="en-US" sz="3200" b="1">
                <a:latin typeface="MS Mincho" panose="02020609040205080304" pitchFamily="49" charset="-128"/>
                <a:ea typeface="MS Mincho" panose="02020609040205080304" pitchFamily="49" charset="-128"/>
              </a:rPr>
              <a:t>Ａ：いいですね。</a:t>
            </a:r>
            <a:endParaRPr lang="en-US" altLang="ja-JP" sz="3200" b="1">
              <a:latin typeface="MS Mincho" panose="02020609040205080304" pitchFamily="49" charset="-128"/>
              <a:ea typeface="MS Mincho" panose="02020609040205080304" pitchFamily="49" charset="-128"/>
            </a:endParaRPr>
          </a:p>
          <a:p>
            <a:pPr>
              <a:spcBef>
                <a:spcPct val="20000"/>
              </a:spcBef>
            </a:pPr>
            <a:endParaRPr lang="en-US" altLang="en-US" sz="3200" b="1"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EFB8E99-588E-3240-AE80-A22C64C58C25}"/>
              </a:ext>
            </a:extLst>
          </p:cNvPr>
          <p:cNvSpPr/>
          <p:nvPr/>
        </p:nvSpPr>
        <p:spPr>
          <a:xfrm>
            <a:off x="4037012" y="1828800"/>
            <a:ext cx="2819400" cy="609600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EE67E30-1373-FD44-AC87-D329EB72FCFE}"/>
              </a:ext>
            </a:extLst>
          </p:cNvPr>
          <p:cNvSpPr/>
          <p:nvPr/>
        </p:nvSpPr>
        <p:spPr>
          <a:xfrm>
            <a:off x="5218112" y="4260850"/>
            <a:ext cx="3276600" cy="609600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build="p" animBg="1"/>
      <p:bldP spid="4" grpId="0" animBg="1"/>
      <p:bldP spid="5" grpId="0" animBg="1"/>
      <p:bldP spid="6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2">
            <a:extLst>
              <a:ext uri="{FF2B5EF4-FFF2-40B4-BE49-F238E27FC236}">
                <a16:creationId xmlns:a16="http://schemas.microsoft.com/office/drawing/2014/main" id="{8713C5ED-EC72-7849-ACE2-0AFF7664C5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8288" y="228600"/>
            <a:ext cx="9128125" cy="6019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>
            <a:extLst>
              <a:ext uri="{FF2B5EF4-FFF2-40B4-BE49-F238E27FC236}">
                <a16:creationId xmlns:a16="http://schemas.microsoft.com/office/drawing/2014/main" id="{E70AE098-31CB-FC46-906A-2AA462B0BC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4812" y="152400"/>
            <a:ext cx="8915400" cy="304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2ED2AD2-87AA-8443-A54F-4023824272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0681" y="3810000"/>
            <a:ext cx="11353800" cy="707886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ja-JP" altLang="en-US" sz="4000" b="1">
                <a:solidFill>
                  <a:schemeClr val="bg1"/>
                </a:solidFill>
                <a:latin typeface="MS PMincho" panose="02020600040205080304" pitchFamily="18" charset="-128"/>
                <a:ea typeface="MS PMincho" panose="02020600040205080304" pitchFamily="18" charset="-128"/>
              </a:rPr>
              <a:t>④としょかんは　ゆうびんきょくの　うしろに　あります。</a:t>
            </a:r>
            <a:endParaRPr lang="en-US" altLang="en-US" sz="4000" b="1" dirty="0">
              <a:solidFill>
                <a:schemeClr val="bg1"/>
              </a:solidFill>
              <a:latin typeface="MS PMincho" panose="02020600040205080304" pitchFamily="18" charset="-128"/>
              <a:ea typeface="MS PMincho" panose="02020600040205080304" pitchFamily="18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686DD2-E146-D241-B571-5168335B16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0681" y="5562601"/>
            <a:ext cx="11353800" cy="677108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ja-JP" altLang="en-US" sz="3800" b="1">
                <a:solidFill>
                  <a:schemeClr val="bg1"/>
                </a:solidFill>
                <a:latin typeface="MS PMincho" panose="02020600040205080304" pitchFamily="18" charset="-128"/>
                <a:ea typeface="MS PMincho" panose="02020600040205080304" pitchFamily="18" charset="-128"/>
              </a:rPr>
              <a:t>⑤コンビニは　ぎんこうと　きっさてんの　間に　あります。</a:t>
            </a:r>
            <a:endParaRPr lang="en-US" altLang="en-US" sz="3800" b="1" dirty="0">
              <a:solidFill>
                <a:schemeClr val="bg1"/>
              </a:solidFill>
              <a:latin typeface="MS PMincho" panose="02020600040205080304" pitchFamily="18" charset="-128"/>
              <a:ea typeface="MS PMincho" panose="02020600040205080304" pitchFamily="18" charset="-128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Horizontal Scroll 4">
            <a:extLst>
              <a:ext uri="{FF2B5EF4-FFF2-40B4-BE49-F238E27FC236}">
                <a16:creationId xmlns:a16="http://schemas.microsoft.com/office/drawing/2014/main" id="{E35E0B45-D704-0B49-B893-777D164E974E}"/>
              </a:ext>
            </a:extLst>
          </p:cNvPr>
          <p:cNvSpPr/>
          <p:nvPr/>
        </p:nvSpPr>
        <p:spPr>
          <a:xfrm>
            <a:off x="1751013" y="0"/>
            <a:ext cx="3059113" cy="762000"/>
          </a:xfrm>
          <a:prstGeom prst="horizontalScroll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ja-JP" altLang="en-US" sz="2800" b="1">
                <a:solidFill>
                  <a:srgbClr val="7030A0"/>
                </a:solidFill>
                <a:ea typeface="MS PGothic" pitchFamily="34" charset="-128"/>
                <a:cs typeface="Arial" pitchFamily="34" charset="0"/>
              </a:rPr>
              <a:t>チャレンジ　２</a:t>
            </a:r>
            <a:endParaRPr lang="en-US" sz="2800" b="1">
              <a:solidFill>
                <a:srgbClr val="7030A0"/>
              </a:solidFill>
              <a:cs typeface="Arial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DB0C912-0474-214B-92BC-D1FCDAF218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7212" y="4660901"/>
            <a:ext cx="6586538" cy="708025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ja-JP" sz="4000" b="1">
                <a:solidFill>
                  <a:schemeClr val="bg1"/>
                </a:solidFill>
                <a:latin typeface="MS PMincho" panose="02020600040205080304" pitchFamily="18" charset="-128"/>
                <a:ea typeface="MS PMincho" panose="02020600040205080304" pitchFamily="18" charset="-128"/>
              </a:rPr>
              <a:t>A</a:t>
            </a:r>
            <a:r>
              <a:rPr lang="ja-JP" altLang="en-US" sz="4000" b="1">
                <a:solidFill>
                  <a:schemeClr val="bg1"/>
                </a:solidFill>
                <a:latin typeface="MS PMincho" panose="02020600040205080304" pitchFamily="18" charset="-128"/>
                <a:ea typeface="MS PMincho" panose="02020600040205080304" pitchFamily="18" charset="-128"/>
              </a:rPr>
              <a:t>：どこに　いますか。</a:t>
            </a:r>
            <a:endParaRPr lang="en-US" altLang="en-US" sz="4000" b="1">
              <a:solidFill>
                <a:schemeClr val="bg1"/>
              </a:solidFill>
              <a:latin typeface="MS PMincho" panose="02020600040205080304" pitchFamily="18" charset="-128"/>
              <a:ea typeface="MS PMincho" panose="02020600040205080304" pitchFamily="18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730A6D-0B1B-F840-A8B4-F383B296EE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12926" y="5791201"/>
            <a:ext cx="6600825" cy="708025"/>
          </a:xfrm>
          <a:prstGeom prst="rect">
            <a:avLst/>
          </a:prstGeom>
          <a:solidFill>
            <a:srgbClr val="00B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ja-JP" sz="4000" b="1">
                <a:latin typeface="MS PMincho" panose="02020600040205080304" pitchFamily="18" charset="-128"/>
                <a:ea typeface="MS PMincho" panose="02020600040205080304" pitchFamily="18" charset="-128"/>
              </a:rPr>
              <a:t>B</a:t>
            </a:r>
            <a:r>
              <a:rPr lang="ja-JP" altLang="en-US" sz="4000" b="1">
                <a:latin typeface="MS PMincho" panose="02020600040205080304" pitchFamily="18" charset="-128"/>
                <a:ea typeface="MS PMincho" panose="02020600040205080304" pitchFamily="18" charset="-128"/>
              </a:rPr>
              <a:t>：コンビニの　前に　います。</a:t>
            </a:r>
            <a:endParaRPr lang="en-US" altLang="en-US" sz="4000" b="1">
              <a:latin typeface="MS PMincho" panose="02020600040205080304" pitchFamily="18" charset="-128"/>
              <a:ea typeface="MS PMincho" panose="02020600040205080304" pitchFamily="18" charset="-128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50A0CF1-CC24-434E-8927-601E1D86D08F}"/>
              </a:ext>
            </a:extLst>
          </p:cNvPr>
          <p:cNvSpPr/>
          <p:nvPr/>
        </p:nvSpPr>
        <p:spPr>
          <a:xfrm>
            <a:off x="3279775" y="4675189"/>
            <a:ext cx="2398712" cy="7080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32774" name="Picture 2">
            <a:extLst>
              <a:ext uri="{FF2B5EF4-FFF2-40B4-BE49-F238E27FC236}">
                <a16:creationId xmlns:a16="http://schemas.microsoft.com/office/drawing/2014/main" id="{9E5DBA07-5B07-5549-9FB3-E71E22F7D1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8926" y="787400"/>
            <a:ext cx="5627687" cy="370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8C4141DC-2DF5-D64B-8DF3-669A133EF4BF}"/>
              </a:ext>
            </a:extLst>
          </p:cNvPr>
          <p:cNvSpPr/>
          <p:nvPr/>
        </p:nvSpPr>
        <p:spPr>
          <a:xfrm>
            <a:off x="4265612" y="5791201"/>
            <a:ext cx="3576638" cy="7080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2" name="7008004_DiscB_18.mp3" descr="7008004_DiscB_18.mp3">
            <a:hlinkClick r:id="" action="ppaction://media"/>
            <a:extLst>
              <a:ext uri="{FF2B5EF4-FFF2-40B4-BE49-F238E27FC236}">
                <a16:creationId xmlns:a16="http://schemas.microsoft.com/office/drawing/2014/main" id="{2B3C0AAA-E385-594D-A8DF-F9FE6253CA6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311400" y="-50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1308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6" grpId="0" animBg="1" autoUpdateAnimBg="0"/>
      <p:bldP spid="9" grpId="0" animBg="1" autoUpdateAnimBg="0"/>
      <p:bldP spid="10" grpId="0" animBg="1" autoUpdateAnimBg="0"/>
      <p:bldP spid="11" grpId="0" animBg="1" autoUpdateAnimBg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14"/>
  <p:tag name="MMPROD_UIDATA" val="&lt;database version=&quot;9.0&quot;&gt;&lt;object type=&quot;1&quot; unique_id=&quot;10001&quot;&gt;&lt;property id=&quot;20226&quot; value=&quot;D:\Users\Nguyen Cuong\Desktop\Year of 2015\Spring 2015\Bachelor-Program\Slides (Dekiru Nihongo)\Lesson 7 All.pptx&quot;/&gt;&lt;object type=&quot;8&quot; unique_id=&quot;23015&quot;&gt;&lt;/object&gt;&lt;object type=&quot;2&quot; unique_id=&quot;23016&quot;&gt;&lt;object type=&quot;3&quot; unique_id=&quot;23017&quot;&gt;&lt;property id=&quot;20148&quot; value=&quot;5&quot;/&gt;&lt;property id=&quot;20300&quot; value=&quot;Slide 1&quot;/&gt;&lt;property id=&quot;20307&quot; value=&quot;256&quot;/&gt;&lt;/object&gt;&lt;object type=&quot;3&quot; unique_id=&quot;23018&quot;&gt;&lt;property id=&quot;20148&quot; value=&quot;5&quot;/&gt;&lt;property id=&quot;20300&quot; value=&quot;Slide 2&quot;/&gt;&lt;property id=&quot;20307&quot; value=&quot;263&quot;/&gt;&lt;/object&gt;&lt;object type=&quot;3&quot; unique_id=&quot;23019&quot;&gt;&lt;property id=&quot;20148&quot; value=&quot;5&quot;/&gt;&lt;property id=&quot;20300&quot; value=&quot;Slide 3&quot;/&gt;&lt;property id=&quot;20307&quot; value=&quot;257&quot;/&gt;&lt;/object&gt;&lt;object type=&quot;3&quot; unique_id=&quot;23020&quot;&gt;&lt;property id=&quot;20148&quot; value=&quot;5&quot;/&gt;&lt;property id=&quot;20300&quot; value=&quot;Slide 10&quot;/&gt;&lt;property id=&quot;20307&quot; value=&quot;264&quot;/&gt;&lt;/object&gt;&lt;object type=&quot;3&quot; unique_id=&quot;23021&quot;&gt;&lt;property id=&quot;20148&quot; value=&quot;5&quot;/&gt;&lt;property id=&quot;20300&quot; value=&quot;Slide 12&quot;/&gt;&lt;property id=&quot;20307&quot; value=&quot;266&quot;/&gt;&lt;/object&gt;&lt;object type=&quot;3&quot; unique_id=&quot;23022&quot;&gt;&lt;property id=&quot;20148&quot; value=&quot;5&quot;/&gt;&lt;property id=&quot;20300&quot; value=&quot;Slide 24&quot;/&gt;&lt;property id=&quot;20307&quot; value=&quot;265&quot;/&gt;&lt;/object&gt;&lt;object type=&quot;3&quot; unique_id=&quot;23023&quot;&gt;&lt;property id=&quot;20148&quot; value=&quot;5&quot;/&gt;&lt;property id=&quot;20300&quot; value=&quot;Slide 26&quot;/&gt;&lt;property id=&quot;20307&quot; value=&quot;267&quot;/&gt;&lt;/object&gt;&lt;object type=&quot;3&quot; unique_id=&quot;23600&quot;&gt;&lt;property id=&quot;20148&quot; value=&quot;5&quot;/&gt;&lt;property id=&quot;20300&quot; value=&quot;Slide 15&quot;/&gt;&lt;property id=&quot;20307&quot; value=&quot;268&quot;/&gt;&lt;/object&gt;&lt;object type=&quot;3&quot; unique_id=&quot;23601&quot;&gt;&lt;property id=&quot;20148&quot; value=&quot;5&quot;/&gt;&lt;property id=&quot;20300&quot; value=&quot;Slide 16&quot;/&gt;&lt;property id=&quot;20307&quot; value=&quot;269&quot;/&gt;&lt;/object&gt;&lt;object type=&quot;3&quot; unique_id=&quot;23602&quot;&gt;&lt;property id=&quot;20148&quot; value=&quot;5&quot;/&gt;&lt;property id=&quot;20300&quot; value=&quot;Slide 18&quot;/&gt;&lt;property id=&quot;20307&quot; value=&quot;270&quot;/&gt;&lt;/object&gt;&lt;object type=&quot;3&quot; unique_id=&quot;23603&quot;&gt;&lt;property id=&quot;20148&quot; value=&quot;5&quot;/&gt;&lt;property id=&quot;20300&quot; value=&quot;Slide 20&quot;/&gt;&lt;property id=&quot;20307&quot; value=&quot;271&quot;/&gt;&lt;/object&gt;&lt;object type=&quot;3&quot; unique_id=&quot;23604&quot;&gt;&lt;property id=&quot;20148&quot; value=&quot;5&quot;/&gt;&lt;property id=&quot;20300&quot; value=&quot;Slide 30&quot;/&gt;&lt;property id=&quot;20307&quot; value=&quot;272&quot;/&gt;&lt;/object&gt;&lt;object type=&quot;3&quot; unique_id=&quot;23605&quot;&gt;&lt;property id=&quot;20148&quot; value=&quot;5&quot;/&gt;&lt;property id=&quot;20300&quot; value=&quot;Slide 19&quot;/&gt;&lt;property id=&quot;20307&quot; value=&quot;273&quot;/&gt;&lt;/object&gt;&lt;object type=&quot;3&quot; unique_id=&quot;23606&quot;&gt;&lt;property id=&quot;20148&quot; value=&quot;5&quot;/&gt;&lt;property id=&quot;20300&quot; value=&quot;Slide 21&quot;/&gt;&lt;property id=&quot;20307&quot; value=&quot;274&quot;/&gt;&lt;/object&gt;&lt;object type=&quot;3&quot; unique_id=&quot;23607&quot;&gt;&lt;property id=&quot;20148&quot; value=&quot;5&quot;/&gt;&lt;property id=&quot;20300&quot; value=&quot;Slide 28&quot;/&gt;&lt;property id=&quot;20307&quot; value=&quot;275&quot;/&gt;&lt;/object&gt;&lt;object type=&quot;3&quot; unique_id=&quot;23608&quot;&gt;&lt;property id=&quot;20148&quot; value=&quot;5&quot;/&gt;&lt;property id=&quot;20300&quot; value=&quot;Slide 29&quot;/&gt;&lt;property id=&quot;20307&quot; value=&quot;276&quot;/&gt;&lt;/object&gt;&lt;object type=&quot;3&quot; unique_id=&quot;23609&quot;&gt;&lt;property id=&quot;20148&quot; value=&quot;5&quot;/&gt;&lt;property id=&quot;20300&quot; value=&quot;Slide 31&quot;/&gt;&lt;property id=&quot;20307&quot; value=&quot;277&quot;/&gt;&lt;/object&gt;&lt;object type=&quot;3&quot; unique_id=&quot;23610&quot;&gt;&lt;property id=&quot;20148&quot; value=&quot;5&quot;/&gt;&lt;property id=&quot;20300&quot; value=&quot;Slide 32&quot;/&gt;&lt;property id=&quot;20307&quot; value=&quot;278&quot;/&gt;&lt;/object&gt;&lt;object type=&quot;3&quot; unique_id=&quot;23671&quot;&gt;&lt;property id=&quot;20148&quot; value=&quot;5&quot;/&gt;&lt;property id=&quot;20300&quot; value=&quot;Slide 17&quot;/&gt;&lt;property id=&quot;20307&quot; value=&quot;279&quot;/&gt;&lt;/object&gt;&lt;object type=&quot;3&quot; unique_id=&quot;23735&quot;&gt;&lt;property id=&quot;20148&quot; value=&quot;5&quot;/&gt;&lt;property id=&quot;20300&quot; value=&quot;Slide 25&quot;/&gt;&lt;property id=&quot;20307&quot; value=&quot;280&quot;/&gt;&lt;/object&gt;&lt;object type=&quot;3&quot; unique_id=&quot;24359&quot;&gt;&lt;property id=&quot;20148&quot; value=&quot;5&quot;/&gt;&lt;property id=&quot;20300&quot; value=&quot;Slide 4&quot;/&gt;&lt;property id=&quot;20307&quot; value=&quot;281&quot;/&gt;&lt;/object&gt;&lt;object type=&quot;3&quot; unique_id=&quot;24360&quot;&gt;&lt;property id=&quot;20148&quot; value=&quot;5&quot;/&gt;&lt;property id=&quot;20300&quot; value=&quot;Slide 5&quot;/&gt;&lt;property id=&quot;20307&quot; value=&quot;282&quot;/&gt;&lt;/object&gt;&lt;object type=&quot;3&quot; unique_id=&quot;24361&quot;&gt;&lt;property id=&quot;20148&quot; value=&quot;5&quot;/&gt;&lt;property id=&quot;20300&quot; value=&quot;Slide 6&quot;/&gt;&lt;property id=&quot;20307&quot; value=&quot;283&quot;/&gt;&lt;/object&gt;&lt;object type=&quot;3&quot; unique_id=&quot;24362&quot;&gt;&lt;property id=&quot;20148&quot; value=&quot;5&quot;/&gt;&lt;property id=&quot;20300&quot; value=&quot;Slide 7&quot;/&gt;&lt;property id=&quot;20307&quot; value=&quot;284&quot;/&gt;&lt;/object&gt;&lt;object type=&quot;3&quot; unique_id=&quot;24363&quot;&gt;&lt;property id=&quot;20148&quot; value=&quot;5&quot;/&gt;&lt;property id=&quot;20300&quot; value=&quot;Slide 8&quot;/&gt;&lt;property id=&quot;20307&quot; value=&quot;285&quot;/&gt;&lt;/object&gt;&lt;object type=&quot;3&quot; unique_id=&quot;24688&quot;&gt;&lt;property id=&quot;20148&quot; value=&quot;5&quot;/&gt;&lt;property id=&quot;20300&quot; value=&quot;Slide 9&quot;/&gt;&lt;property id=&quot;20307&quot; value=&quot;286&quot;/&gt;&lt;/object&gt;&lt;object type=&quot;3&quot; unique_id=&quot;25289&quot;&gt;&lt;property id=&quot;20148&quot; value=&quot;5&quot;/&gt;&lt;property id=&quot;20300&quot; value=&quot;Slide 27&quot;/&gt;&lt;property id=&quot;20307&quot; value=&quot;287&quot;/&gt;&lt;/object&gt;&lt;object type=&quot;3&quot; unique_id=&quot;25609&quot;&gt;&lt;property id=&quot;20148&quot; value=&quot;5&quot;/&gt;&lt;property id=&quot;20300&quot; value=&quot;Slide 23&quot;/&gt;&lt;property id=&quot;20307&quot; value=&quot;288&quot;/&gt;&lt;/object&gt;&lt;object type=&quot;3&quot; unique_id=&quot;27514&quot;&gt;&lt;property id=&quot;20148&quot; value=&quot;5&quot;/&gt;&lt;property id=&quot;20300&quot; value=&quot;Slide 11&quot;/&gt;&lt;property id=&quot;20307&quot; value=&quot;289&quot;/&gt;&lt;/object&gt;&lt;object type=&quot;3&quot; unique_id=&quot;27515&quot;&gt;&lt;property id=&quot;20148&quot; value=&quot;5&quot;/&gt;&lt;property id=&quot;20300&quot; value=&quot;Slide 13&quot;/&gt;&lt;property id=&quot;20307&quot; value=&quot;291&quot;/&gt;&lt;/object&gt;&lt;object type=&quot;3&quot; unique_id=&quot;27516&quot;&gt;&lt;property id=&quot;20148&quot; value=&quot;5&quot;/&gt;&lt;property id=&quot;20300&quot; value=&quot;Slide 14&quot;/&gt;&lt;property id=&quot;20307&quot; value=&quot;290&quot;/&gt;&lt;/object&gt;&lt;object type=&quot;3&quot; unique_id=&quot;28516&quot;&gt;&lt;property id=&quot;20148&quot; value=&quot;5&quot;/&gt;&lt;property id=&quot;20300&quot; value=&quot;Slide 22&quot;/&gt;&lt;property id=&quot;20307&quot; value=&quot;292&quot;/&gt;&lt;/object&gt;&lt;/object&gt;&lt;/object&gt;&lt;/database&gt;"/>
  <p:tag name="SECTOMILLISECCONVERTED" val="1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halkboard 16x9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12000"/>
                <a:satMod val="240000"/>
              </a:schemeClr>
              <a:schemeClr val="phClr">
                <a:tint val="65000"/>
              </a:schemeClr>
            </a:duotone>
          </a:blip>
          <a:stretch/>
        </a:blipFill>
      </a:bgFillStyleLst>
    </a:fmtScheme>
  </a:themeElements>
  <a:objectDefaults>
    <a:spDef>
      <a:spPr>
        <a:ln>
          <a:miter lim="800000"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>
          <a:miter lim="800000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lnSpc>
            <a:spcPct val="90000"/>
          </a:lnSpc>
          <a:defRPr sz="2400"/>
        </a:defPPr>
      </a:lstStyle>
    </a:txDef>
  </a:objectDefaults>
  <a:extraClrSchemeLst/>
</a:theme>
</file>

<file path=ppt/theme/theme2.xml><?xml version="1.0" encoding="utf-8"?>
<a:theme xmlns:a="http://schemas.openxmlformats.org/drawingml/2006/main" name="hall_passe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ustom Design">
      <a:majorFont>
        <a:latin typeface="Impact"/>
        <a:ea typeface=""/>
        <a:cs typeface=""/>
      </a:majorFont>
      <a:minorFont>
        <a:latin typeface="Impac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0F09A44C-857D-42FD-9219-94A36248C2C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Chalkboard education presentation (widescreen)</Template>
  <TotalTime>0</TotalTime>
  <Words>2273</Words>
  <Application>Microsoft Macintosh PowerPoint</Application>
  <PresentationFormat>Custom</PresentationFormat>
  <Paragraphs>536</Paragraphs>
  <Slides>71</Slides>
  <Notes>30</Notes>
  <HiddenSlides>0</HiddenSlides>
  <MMClips>14</MMClips>
  <ScaleCrop>false</ScaleCrop>
  <HeadingPairs>
    <vt:vector size="6" baseType="variant">
      <vt:variant>
        <vt:lpstr>Fonts Used</vt:lpstr>
      </vt:variant>
      <vt:variant>
        <vt:i4>20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71</vt:i4>
      </vt:variant>
    </vt:vector>
  </HeadingPairs>
  <TitlesOfParts>
    <vt:vector size="93" baseType="lpstr">
      <vt:lpstr>Chaparral Pro</vt:lpstr>
      <vt:lpstr>HG丸ｺﾞｼｯｸM-PRO</vt:lpstr>
      <vt:lpstr>HG丸ｺﾞｼｯｸM-PRO</vt:lpstr>
      <vt:lpstr>HGPSoeiKakupoptai</vt:lpstr>
      <vt:lpstr>HG正楷書体-PRO</vt:lpstr>
      <vt:lpstr>HGSoeiKakupoptai</vt:lpstr>
      <vt:lpstr>HGSSoeiKakupoptai</vt:lpstr>
      <vt:lpstr>Kozuka Mincho Pro H</vt:lpstr>
      <vt:lpstr>MS Mincho</vt:lpstr>
      <vt:lpstr>MS PMincho</vt:lpstr>
      <vt:lpstr>NtMotoyaKyotai</vt:lpstr>
      <vt:lpstr>OCR A Extended</vt:lpstr>
      <vt:lpstr>Al Nile</vt:lpstr>
      <vt:lpstr>Arial</vt:lpstr>
      <vt:lpstr>Calibri</vt:lpstr>
      <vt:lpstr>Consolas</vt:lpstr>
      <vt:lpstr>Corbel</vt:lpstr>
      <vt:lpstr>Impact</vt:lpstr>
      <vt:lpstr>Tahoma</vt:lpstr>
      <vt:lpstr>Times New Roman</vt:lpstr>
      <vt:lpstr>Chalkboard 16x9</vt:lpstr>
      <vt:lpstr>hall_passes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れんしゅうします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NのVます＋かた：Cách ～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どれ：Cái nào?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なにを　していますか。</vt:lpstr>
      <vt:lpstr>なにを　していますか。</vt:lpstr>
      <vt:lpstr>なにを　していますか。</vt:lpstr>
      <vt:lpstr>なにを　していますか。</vt:lpstr>
      <vt:lpstr>なにを　して　いますか。</vt:lpstr>
      <vt:lpstr>PowerPoint Presentation</vt:lpstr>
      <vt:lpstr>PowerPoint Presentation</vt:lpstr>
      <vt:lpstr>Vます　→ ましょうか Đề nghị làm gì cho ai </vt:lpstr>
      <vt:lpstr>PowerPoint Presentation</vt:lpstr>
      <vt:lpstr>PowerPoint Presentation</vt:lpstr>
      <vt:lpstr>PowerPoint Presentation</vt:lpstr>
      <vt:lpstr>PowerPoint Presentation</vt:lpstr>
      <vt:lpstr>A：Từ để hỏi   が  ～か。 B：～が～。</vt:lpstr>
      <vt:lpstr>PowerPoint Presentation</vt:lpstr>
      <vt:lpstr>まだ　あります：Vẫn còn もう　ありません：Không còn nữa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2014-12-19T07:23:54Z</dcterms:created>
  <dcterms:modified xsi:type="dcterms:W3CDTF">2022-11-05T09:06:30Z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TC028048469991</vt:lpwstr>
  </property>
</Properties>
</file>